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5" r:id="rId1"/>
  </p:sldMasterIdLst>
  <p:notesMasterIdLst>
    <p:notesMasterId r:id="rId19"/>
  </p:notesMasterIdLst>
  <p:sldIdLst>
    <p:sldId id="343" r:id="rId2"/>
    <p:sldId id="357" r:id="rId3"/>
    <p:sldId id="358" r:id="rId4"/>
    <p:sldId id="356" r:id="rId5"/>
    <p:sldId id="351" r:id="rId6"/>
    <p:sldId id="353" r:id="rId7"/>
    <p:sldId id="365" r:id="rId8"/>
    <p:sldId id="366" r:id="rId9"/>
    <p:sldId id="367" r:id="rId10"/>
    <p:sldId id="368" r:id="rId11"/>
    <p:sldId id="364" r:id="rId12"/>
    <p:sldId id="355" r:id="rId13"/>
    <p:sldId id="360" r:id="rId14"/>
    <p:sldId id="361" r:id="rId15"/>
    <p:sldId id="363" r:id="rId16"/>
    <p:sldId id="362" r:id="rId17"/>
    <p:sldId id="354"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EFF7"/>
    <a:srgbClr val="D0D1D9"/>
    <a:srgbClr val="F6F9FF"/>
    <a:srgbClr val="1919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4" autoAdjust="0"/>
    <p:restoredTop sz="70409" autoAdjust="0"/>
  </p:normalViewPr>
  <p:slideViewPr>
    <p:cSldViewPr snapToGrid="0">
      <p:cViewPr varScale="1">
        <p:scale>
          <a:sx n="78" d="100"/>
          <a:sy n="78" d="100"/>
        </p:scale>
        <p:origin x="187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3D4D1C-438C-415A-BF17-81878904B577}" type="datetimeFigureOut">
              <a:rPr lang="en-US" smtClean="0"/>
              <a:t>8/6/2022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B5FE51-2C57-490C-8683-C1080F3EE942}" type="slidenum">
              <a:rPr lang="en-US" smtClean="0"/>
              <a:t>‹#›</a:t>
            </a:fld>
            <a:endParaRPr lang="en-US"/>
          </a:p>
        </p:txBody>
      </p:sp>
    </p:spTree>
    <p:extLst>
      <p:ext uri="{BB962C8B-B14F-4D97-AF65-F5344CB8AC3E}">
        <p14:creationId xmlns:p14="http://schemas.microsoft.com/office/powerpoint/2010/main" val="830858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FB5FE51-2C57-490C-8683-C1080F3EE942}" type="slidenum">
              <a:rPr lang="en-US" smtClean="0"/>
              <a:t>2</a:t>
            </a:fld>
            <a:endParaRPr lang="en-US"/>
          </a:p>
        </p:txBody>
      </p:sp>
    </p:spTree>
    <p:extLst>
      <p:ext uri="{BB962C8B-B14F-4D97-AF65-F5344CB8AC3E}">
        <p14:creationId xmlns:p14="http://schemas.microsoft.com/office/powerpoint/2010/main" val="31148285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FB5FE51-2C57-490C-8683-C1080F3EE942}" type="slidenum">
              <a:rPr lang="en-US" smtClean="0"/>
              <a:t>3</a:t>
            </a:fld>
            <a:endParaRPr lang="en-US"/>
          </a:p>
        </p:txBody>
      </p:sp>
    </p:spTree>
    <p:extLst>
      <p:ext uri="{BB962C8B-B14F-4D97-AF65-F5344CB8AC3E}">
        <p14:creationId xmlns:p14="http://schemas.microsoft.com/office/powerpoint/2010/main" val="36456377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FB5FE51-2C57-490C-8683-C1080F3EE942}" type="slidenum">
              <a:rPr lang="en-US" smtClean="0"/>
              <a:t>4</a:t>
            </a:fld>
            <a:endParaRPr lang="en-US"/>
          </a:p>
        </p:txBody>
      </p:sp>
    </p:spTree>
    <p:extLst>
      <p:ext uri="{BB962C8B-B14F-4D97-AF65-F5344CB8AC3E}">
        <p14:creationId xmlns:p14="http://schemas.microsoft.com/office/powerpoint/2010/main" val="5130239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FB5FE51-2C57-490C-8683-C1080F3EE942}" type="slidenum">
              <a:rPr lang="en-US" smtClean="0"/>
              <a:t>5</a:t>
            </a:fld>
            <a:endParaRPr lang="en-US"/>
          </a:p>
        </p:txBody>
      </p:sp>
    </p:spTree>
    <p:extLst>
      <p:ext uri="{BB962C8B-B14F-4D97-AF65-F5344CB8AC3E}">
        <p14:creationId xmlns:p14="http://schemas.microsoft.com/office/powerpoint/2010/main" val="6766795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FB5FE51-2C57-490C-8683-C1080F3EE942}" type="slidenum">
              <a:rPr lang="en-US" smtClean="0"/>
              <a:t>6</a:t>
            </a:fld>
            <a:endParaRPr lang="en-US"/>
          </a:p>
        </p:txBody>
      </p:sp>
    </p:spTree>
    <p:extLst>
      <p:ext uri="{BB962C8B-B14F-4D97-AF65-F5344CB8AC3E}">
        <p14:creationId xmlns:p14="http://schemas.microsoft.com/office/powerpoint/2010/main" val="22772055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FB5FE51-2C57-490C-8683-C1080F3EE942}" type="slidenum">
              <a:rPr lang="en-US" smtClean="0"/>
              <a:t>11</a:t>
            </a:fld>
            <a:endParaRPr lang="en-US"/>
          </a:p>
        </p:txBody>
      </p:sp>
    </p:spTree>
    <p:extLst>
      <p:ext uri="{BB962C8B-B14F-4D97-AF65-F5344CB8AC3E}">
        <p14:creationId xmlns:p14="http://schemas.microsoft.com/office/powerpoint/2010/main" val="6694923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FB5FE51-2C57-490C-8683-C1080F3EE942}" type="slidenum">
              <a:rPr lang="en-US" smtClean="0"/>
              <a:t>12</a:t>
            </a:fld>
            <a:endParaRPr lang="en-US"/>
          </a:p>
        </p:txBody>
      </p:sp>
    </p:spTree>
    <p:extLst>
      <p:ext uri="{BB962C8B-B14F-4D97-AF65-F5344CB8AC3E}">
        <p14:creationId xmlns:p14="http://schemas.microsoft.com/office/powerpoint/2010/main" val="8534378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FB5FE51-2C57-490C-8683-C1080F3EE942}" type="slidenum">
              <a:rPr lang="en-US" smtClean="0"/>
              <a:t>16</a:t>
            </a:fld>
            <a:endParaRPr lang="en-US"/>
          </a:p>
        </p:txBody>
      </p:sp>
    </p:spTree>
    <p:extLst>
      <p:ext uri="{BB962C8B-B14F-4D97-AF65-F5344CB8AC3E}">
        <p14:creationId xmlns:p14="http://schemas.microsoft.com/office/powerpoint/2010/main" val="21852168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12" name="Rectangle">
            <a:extLst>
              <a:ext uri="{FF2B5EF4-FFF2-40B4-BE49-F238E27FC236}">
                <a16:creationId xmlns:a16="http://schemas.microsoft.com/office/drawing/2014/main" id="{F9512BDE-EEA0-404B-8D45-8AA93D61DABC}"/>
              </a:ext>
            </a:extLst>
          </p:cNvPr>
          <p:cNvSpPr/>
          <p:nvPr userDrawn="1"/>
        </p:nvSpPr>
        <p:spPr>
          <a:xfrm flipH="1">
            <a:off x="-1" y="4450188"/>
            <a:ext cx="12192000" cy="2407811"/>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11" name="Rectangle">
            <a:extLst>
              <a:ext uri="{FF2B5EF4-FFF2-40B4-BE49-F238E27FC236}">
                <a16:creationId xmlns:a16="http://schemas.microsoft.com/office/drawing/2014/main" id="{E1223535-0F2F-6340-80B9-0B5D9364A13F}"/>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2" name="Title 1"/>
          <p:cNvSpPr>
            <a:spLocks noGrp="1"/>
          </p:cNvSpPr>
          <p:nvPr>
            <p:ph type="ctrTitle"/>
          </p:nvPr>
        </p:nvSpPr>
        <p:spPr>
          <a:xfrm>
            <a:off x="1097280" y="758952"/>
            <a:ext cx="10058400" cy="3566160"/>
          </a:xfrm>
          <a:prstGeom prst="rect">
            <a:avLst/>
          </a:prstGeom>
        </p:spPr>
        <p:txBody>
          <a:bodyPr anchor="b">
            <a:normAutofit/>
          </a:bodyPr>
          <a:lstStyle>
            <a:lvl1pPr algn="l">
              <a:lnSpc>
                <a:spcPct val="90000"/>
              </a:lnSpc>
              <a:defRPr sz="8000" cap="all" spc="-50" baseline="0">
                <a:solidFill>
                  <a:schemeClr val="tx1">
                    <a:lumMod val="85000"/>
                    <a:lumOff val="15000"/>
                  </a:schemeClr>
                </a:solidFill>
              </a:defRPr>
            </a:lvl1pPr>
          </a:lstStyle>
          <a:p>
            <a:r>
              <a:rPr lang="en-US" noProof="0"/>
              <a:t>Click to edit Master title style</a:t>
            </a:r>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noProof="0"/>
              <a:t>Click to edit Master subtitle style</a:t>
            </a:r>
          </a:p>
        </p:txBody>
      </p: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noProof="0" smtClean="0"/>
              <a:t>8/6/2022</a:t>
            </a:fld>
            <a:endParaRPr lang="en-US" noProof="0"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noProof="0"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Tree>
    <p:extLst>
      <p:ext uri="{BB962C8B-B14F-4D97-AF65-F5344CB8AC3E}">
        <p14:creationId xmlns:p14="http://schemas.microsoft.com/office/powerpoint/2010/main" val="1723584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Agenda">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noProof="0" smtClean="0"/>
              <a:t>8/6/2022</a:t>
            </a:fld>
            <a:endParaRPr lang="en-US" noProof="0"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noProof="0"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
        <p:nvSpPr>
          <p:cNvPr id="5" name="Rectangle">
            <a:extLst>
              <a:ext uri="{FF2B5EF4-FFF2-40B4-BE49-F238E27FC236}">
                <a16:creationId xmlns:a16="http://schemas.microsoft.com/office/drawing/2014/main" id="{AA314B25-B4AF-394E-BBDA-7E6BAD315F39}"/>
              </a:ext>
            </a:extLst>
          </p:cNvPr>
          <p:cNvSpPr/>
          <p:nvPr userDrawn="1"/>
        </p:nvSpPr>
        <p:spPr>
          <a:xfrm>
            <a:off x="3351057" y="0"/>
            <a:ext cx="8840943" cy="6858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6" name="Rectangle">
            <a:extLst>
              <a:ext uri="{FF2B5EF4-FFF2-40B4-BE49-F238E27FC236}">
                <a16:creationId xmlns:a16="http://schemas.microsoft.com/office/drawing/2014/main" id="{737575EF-0D14-6140-A91B-260C9C9DFE41}"/>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10" name="Title Placeholder 1">
            <a:extLst>
              <a:ext uri="{FF2B5EF4-FFF2-40B4-BE49-F238E27FC236}">
                <a16:creationId xmlns:a16="http://schemas.microsoft.com/office/drawing/2014/main" id="{82544261-8049-494B-A93D-BDFF1BB84722}"/>
              </a:ext>
            </a:extLst>
          </p:cNvPr>
          <p:cNvSpPr>
            <a:spLocks noGrp="1"/>
          </p:cNvSpPr>
          <p:nvPr>
            <p:ph type="title" hasCustomPrompt="1"/>
          </p:nvPr>
        </p:nvSpPr>
        <p:spPr>
          <a:xfrm>
            <a:off x="635000" y="3135207"/>
            <a:ext cx="4886854" cy="587584"/>
          </a:xfrm>
          <a:prstGeom prst="rect">
            <a:avLst/>
          </a:prstGeom>
        </p:spPr>
        <p:txBody>
          <a:bodyPr vert="horz" lIns="91440" tIns="45720" rIns="91440" bIns="45720" rtlCol="0" anchor="ctr">
            <a:normAutofit/>
          </a:bodyPr>
          <a:lstStyle>
            <a:lvl1pPr algn="ctr">
              <a:defRPr cap="all" baseline="0"/>
            </a:lvl1pPr>
          </a:lstStyle>
          <a:p>
            <a:r>
              <a:rPr lang="en-US" noProof="0"/>
              <a:t>Title goes here</a:t>
            </a:r>
          </a:p>
        </p:txBody>
      </p:sp>
      <p:sp>
        <p:nvSpPr>
          <p:cNvPr id="12" name="Content Placeholder 3">
            <a:extLst>
              <a:ext uri="{FF2B5EF4-FFF2-40B4-BE49-F238E27FC236}">
                <a16:creationId xmlns:a16="http://schemas.microsoft.com/office/drawing/2014/main" id="{9214786D-83EE-814C-A5E4-D0EC7D29D0C4}"/>
              </a:ext>
            </a:extLst>
          </p:cNvPr>
          <p:cNvSpPr>
            <a:spLocks noGrp="1"/>
          </p:cNvSpPr>
          <p:nvPr>
            <p:ph sz="half" idx="2"/>
          </p:nvPr>
        </p:nvSpPr>
        <p:spPr>
          <a:xfrm>
            <a:off x="5575829" y="633875"/>
            <a:ext cx="5981171" cy="5590250"/>
          </a:xfrm>
        </p:spPr>
        <p:txBody>
          <a:bodyPr anchor="ctr">
            <a:normAutofit/>
          </a:bodyPr>
          <a:lstStyle>
            <a:lvl1pPr marL="342900" indent="-342900">
              <a:buClr>
                <a:schemeClr val="tx1"/>
              </a:buClr>
              <a:buFont typeface="+mj-lt"/>
              <a:buAutoNum type="arabicPeriod"/>
              <a:defRPr sz="1600">
                <a:solidFill>
                  <a:schemeClr val="tx1"/>
                </a:solidFill>
              </a:defRPr>
            </a:lvl1pPr>
            <a:lvl2pPr marL="544068" indent="-342900">
              <a:buClr>
                <a:schemeClr val="tx1"/>
              </a:buClr>
              <a:buFont typeface="+mj-lt"/>
              <a:buAutoNum type="arabicPeriod"/>
              <a:defRPr sz="1400">
                <a:solidFill>
                  <a:schemeClr val="tx1"/>
                </a:solidFill>
              </a:defRPr>
            </a:lvl2pPr>
            <a:lvl3pPr marL="612648" indent="-228600">
              <a:buClr>
                <a:schemeClr val="tx1"/>
              </a:buClr>
              <a:buFont typeface="+mj-lt"/>
              <a:buAutoNum type="arabicPeriod"/>
              <a:defRPr sz="1100">
                <a:solidFill>
                  <a:schemeClr val="tx1"/>
                </a:solidFill>
              </a:defRPr>
            </a:lvl3pPr>
            <a:lvl4pPr marL="795528" indent="-228600">
              <a:buClr>
                <a:schemeClr val="tx1"/>
              </a:buClr>
              <a:buFont typeface="+mj-lt"/>
              <a:buAutoNum type="arabicPeriod"/>
              <a:defRPr sz="1100">
                <a:solidFill>
                  <a:schemeClr val="tx1"/>
                </a:solidFill>
              </a:defRPr>
            </a:lvl4pPr>
            <a:lvl5pPr marL="978408" indent="-228600">
              <a:buClr>
                <a:schemeClr val="tx1"/>
              </a:buClr>
              <a:buFont typeface="+mj-lt"/>
              <a:buAutoNum type="arabicPeriod"/>
              <a:defRPr sz="1100">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079185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wo Content">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noProof="0" smtClean="0"/>
              <a:t>8/6/2022</a:t>
            </a:fld>
            <a:endParaRPr lang="en-US" noProof="0"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noProof="0"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
        <p:nvSpPr>
          <p:cNvPr id="5" name="Rectangle">
            <a:extLst>
              <a:ext uri="{FF2B5EF4-FFF2-40B4-BE49-F238E27FC236}">
                <a16:creationId xmlns:a16="http://schemas.microsoft.com/office/drawing/2014/main" id="{2E148DD3-DD87-154B-80B4-2421965D3C83}"/>
              </a:ext>
            </a:extLst>
          </p:cNvPr>
          <p:cNvSpPr/>
          <p:nvPr userDrawn="1"/>
        </p:nvSpPr>
        <p:spPr>
          <a:xfrm>
            <a:off x="1" y="1714500"/>
            <a:ext cx="12192000" cy="3429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6" name="Rectangle">
            <a:extLst>
              <a:ext uri="{FF2B5EF4-FFF2-40B4-BE49-F238E27FC236}">
                <a16:creationId xmlns:a16="http://schemas.microsoft.com/office/drawing/2014/main" id="{742E4732-0E8F-7B46-BD08-0F2EE0DA8786}"/>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7" name="Title Placeholder 1">
            <a:extLst>
              <a:ext uri="{FF2B5EF4-FFF2-40B4-BE49-F238E27FC236}">
                <a16:creationId xmlns:a16="http://schemas.microsoft.com/office/drawing/2014/main" id="{6E73F81A-7260-5C4F-A7FF-CA2CC731BC33}"/>
              </a:ext>
            </a:extLst>
          </p:cNvPr>
          <p:cNvSpPr>
            <a:spLocks noGrp="1"/>
          </p:cNvSpPr>
          <p:nvPr>
            <p:ph type="title" hasCustomPrompt="1"/>
          </p:nvPr>
        </p:nvSpPr>
        <p:spPr>
          <a:xfrm>
            <a:off x="5443870" y="942871"/>
            <a:ext cx="5711810" cy="587584"/>
          </a:xfrm>
          <a:prstGeom prst="rect">
            <a:avLst/>
          </a:prstGeom>
        </p:spPr>
        <p:txBody>
          <a:bodyPr vert="horz" lIns="91440" tIns="45720" rIns="91440" bIns="45720" rtlCol="0" anchor="ctr">
            <a:normAutofit/>
          </a:bodyPr>
          <a:lstStyle/>
          <a:p>
            <a:r>
              <a:rPr lang="en-US" noProof="0"/>
              <a:t>CLICK TO EDIT MASTER TITLE STYLE</a:t>
            </a:r>
          </a:p>
        </p:txBody>
      </p:sp>
      <p:sp>
        <p:nvSpPr>
          <p:cNvPr id="9" name="Content Placeholder 3">
            <a:extLst>
              <a:ext uri="{FF2B5EF4-FFF2-40B4-BE49-F238E27FC236}">
                <a16:creationId xmlns:a16="http://schemas.microsoft.com/office/drawing/2014/main" id="{4CD13CD4-3E4F-2E41-ACF4-2446257D236F}"/>
              </a:ext>
            </a:extLst>
          </p:cNvPr>
          <p:cNvSpPr>
            <a:spLocks noGrp="1"/>
          </p:cNvSpPr>
          <p:nvPr>
            <p:ph sz="half" idx="2"/>
          </p:nvPr>
        </p:nvSpPr>
        <p:spPr>
          <a:xfrm>
            <a:off x="5443870" y="1973589"/>
            <a:ext cx="5711810" cy="3941540"/>
          </a:xfrm>
        </p:spPr>
        <p:txBody>
          <a:bodyPr>
            <a:normAutofit/>
          </a:bodyPr>
          <a:lstStyle>
            <a:lvl1pPr>
              <a:buClr>
                <a:schemeClr val="tx1"/>
              </a:buClr>
              <a:defRPr sz="1600">
                <a:solidFill>
                  <a:schemeClr val="tx1"/>
                </a:solidFill>
              </a:defRPr>
            </a:lvl1pPr>
            <a:lvl2pPr marL="384048" indent="-182880">
              <a:buClr>
                <a:schemeClr val="tx1"/>
              </a:buClr>
              <a:buFont typeface="Arial" panose="020B0604020202020204" pitchFamily="34" charset="0"/>
              <a:buChar char="•"/>
              <a:defRPr sz="1400">
                <a:solidFill>
                  <a:schemeClr val="tx1"/>
                </a:solidFill>
              </a:defRPr>
            </a:lvl2pPr>
            <a:lvl3pPr marL="566928" indent="-182880">
              <a:buClr>
                <a:schemeClr val="tx1"/>
              </a:buClr>
              <a:buFont typeface="Arial" panose="020B0604020202020204" pitchFamily="34" charset="0"/>
              <a:buChar char="•"/>
              <a:defRPr sz="1100">
                <a:solidFill>
                  <a:schemeClr val="tx1"/>
                </a:solidFill>
              </a:defRPr>
            </a:lvl3pPr>
            <a:lvl4pPr marL="749808" indent="-182880">
              <a:buClr>
                <a:schemeClr val="tx1"/>
              </a:buClr>
              <a:buFont typeface="Arial" panose="020B0604020202020204" pitchFamily="34" charset="0"/>
              <a:buChar char="•"/>
              <a:defRPr sz="1100">
                <a:solidFill>
                  <a:schemeClr val="tx1"/>
                </a:solidFill>
              </a:defRPr>
            </a:lvl4pPr>
            <a:lvl5pPr marL="932688" indent="-182880">
              <a:buClr>
                <a:schemeClr val="tx1"/>
              </a:buClr>
              <a:buFont typeface="Arial" panose="020B0604020202020204" pitchFamily="34" charset="0"/>
              <a:buChar char="•"/>
              <a:defRPr sz="1100">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4" name="Content Placeholder 3">
            <a:extLst>
              <a:ext uri="{FF2B5EF4-FFF2-40B4-BE49-F238E27FC236}">
                <a16:creationId xmlns:a16="http://schemas.microsoft.com/office/drawing/2014/main" id="{D8E69886-8907-DB47-87C2-0621AF156D9F}"/>
              </a:ext>
            </a:extLst>
          </p:cNvPr>
          <p:cNvSpPr>
            <a:spLocks noGrp="1"/>
          </p:cNvSpPr>
          <p:nvPr>
            <p:ph sz="half" idx="14"/>
          </p:nvPr>
        </p:nvSpPr>
        <p:spPr>
          <a:xfrm>
            <a:off x="605170" y="621039"/>
            <a:ext cx="4589130" cy="5603086"/>
          </a:xfrm>
          <a:solidFill>
            <a:srgbClr val="EDEFF7"/>
          </a:solidFill>
        </p:spPr>
        <p:txBody>
          <a:bodyPr>
            <a:normAutofit/>
          </a:bodyPr>
          <a:lstStyle>
            <a:lvl1pPr>
              <a:buClr>
                <a:schemeClr val="tx1"/>
              </a:buClr>
              <a:defRPr sz="1600">
                <a:solidFill>
                  <a:schemeClr val="tx1"/>
                </a:solidFill>
              </a:defRPr>
            </a:lvl1pPr>
            <a:lvl2pPr marL="384048" indent="-182880">
              <a:buClr>
                <a:schemeClr val="tx1"/>
              </a:buClr>
              <a:buFont typeface="Arial" panose="020B0604020202020204" pitchFamily="34" charset="0"/>
              <a:buChar char="•"/>
              <a:defRPr sz="1400">
                <a:solidFill>
                  <a:schemeClr val="tx1"/>
                </a:solidFill>
              </a:defRPr>
            </a:lvl2pPr>
            <a:lvl3pPr marL="566928" indent="-182880">
              <a:buClr>
                <a:schemeClr val="tx1"/>
              </a:buClr>
              <a:buFont typeface="Arial" panose="020B0604020202020204" pitchFamily="34" charset="0"/>
              <a:buChar char="•"/>
              <a:defRPr sz="1100">
                <a:solidFill>
                  <a:schemeClr val="tx1"/>
                </a:solidFill>
              </a:defRPr>
            </a:lvl3pPr>
            <a:lvl4pPr marL="749808" indent="-182880">
              <a:buClr>
                <a:schemeClr val="tx1"/>
              </a:buClr>
              <a:buFont typeface="Arial" panose="020B0604020202020204" pitchFamily="34" charset="0"/>
              <a:buChar char="•"/>
              <a:defRPr sz="1100">
                <a:solidFill>
                  <a:schemeClr val="tx1"/>
                </a:solidFill>
              </a:defRPr>
            </a:lvl4pPr>
            <a:lvl5pPr marL="932688" indent="-182880">
              <a:buClr>
                <a:schemeClr val="tx1"/>
              </a:buClr>
              <a:buFont typeface="Arial" panose="020B0604020202020204" pitchFamily="34" charset="0"/>
              <a:buChar char="•"/>
              <a:defRPr sz="1100">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6263102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solidFill>
          <a:schemeClr val="bg1"/>
        </a:solidFill>
        <a:effectLst/>
      </p:bgPr>
    </p:bg>
    <p:spTree>
      <p:nvGrpSpPr>
        <p:cNvPr id="1" name=""/>
        <p:cNvGrpSpPr/>
        <p:nvPr/>
      </p:nvGrpSpPr>
      <p:grpSpPr>
        <a:xfrm>
          <a:off x="0" y="0"/>
          <a:ext cx="0" cy="0"/>
          <a:chOff x="0" y="0"/>
          <a:chExt cx="0" cy="0"/>
        </a:xfrm>
      </p:grpSpPr>
      <p:sp>
        <p:nvSpPr>
          <p:cNvPr id="9" name="Rectangle">
            <a:extLst>
              <a:ext uri="{FF2B5EF4-FFF2-40B4-BE49-F238E27FC236}">
                <a16:creationId xmlns:a16="http://schemas.microsoft.com/office/drawing/2014/main" id="{9C88DF2D-0421-A94C-82C1-867E1E5E4907}"/>
              </a:ext>
            </a:extLst>
          </p:cNvPr>
          <p:cNvSpPr/>
          <p:nvPr userDrawn="1"/>
        </p:nvSpPr>
        <p:spPr>
          <a:xfrm>
            <a:off x="10993582" y="0"/>
            <a:ext cx="1198418" cy="6858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10" name="Rectangle">
            <a:extLst>
              <a:ext uri="{FF2B5EF4-FFF2-40B4-BE49-F238E27FC236}">
                <a16:creationId xmlns:a16="http://schemas.microsoft.com/office/drawing/2014/main" id="{334D05A3-7A20-9447-8D39-F2980D85413A}"/>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8" name="Rectangle 7">
            <a:extLst>
              <a:ext uri="{FF2B5EF4-FFF2-40B4-BE49-F238E27FC236}">
                <a16:creationId xmlns:a16="http://schemas.microsoft.com/office/drawing/2014/main" id="{DA134939-39C0-4522-A125-A13DFDA66490}"/>
              </a:ext>
            </a:extLst>
          </p:cNvPr>
          <p:cNvSpPr/>
          <p:nvPr/>
        </p:nvSpPr>
        <p:spPr>
          <a:xfrm>
            <a:off x="634999" y="3927894"/>
            <a:ext cx="10922000" cy="2326856"/>
          </a:xfrm>
          <a:prstGeom prst="rect">
            <a:avLst/>
          </a:prstGeom>
          <a:solidFill>
            <a:srgbClr val="F6F9FF"/>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35001" y="603250"/>
            <a:ext cx="10921998" cy="3294019"/>
          </a:xfrm>
          <a:solidFill>
            <a:schemeClr val="bg1"/>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US" noProof="0" dirty="0"/>
          </a:p>
        </p:txBody>
      </p:sp>
      <p:sp>
        <p:nvSpPr>
          <p:cNvPr id="2" name="Title 1"/>
          <p:cNvSpPr>
            <a:spLocks noGrp="1"/>
          </p:cNvSpPr>
          <p:nvPr>
            <p:ph type="title"/>
          </p:nvPr>
        </p:nvSpPr>
        <p:spPr>
          <a:xfrm>
            <a:off x="1097279" y="4298078"/>
            <a:ext cx="10113645" cy="743682"/>
          </a:xfrm>
          <a:prstGeom prst="rect">
            <a:avLst/>
          </a:prstGeom>
        </p:spPr>
        <p:txBody>
          <a:bodyPr tIns="0" bIns="0" anchor="b">
            <a:noAutofit/>
          </a:bodyPr>
          <a:lstStyle>
            <a:lvl1pPr>
              <a:defRPr sz="3600" b="0">
                <a:solidFill>
                  <a:schemeClr val="tx1"/>
                </a:solidFill>
              </a:defRPr>
            </a:lvl1pPr>
          </a:lstStyle>
          <a:p>
            <a:r>
              <a:rPr lang="en-US" noProof="0"/>
              <a:t>Click to edit Master title style</a:t>
            </a:r>
          </a:p>
        </p:txBody>
      </p:sp>
      <p:sp>
        <p:nvSpPr>
          <p:cNvPr id="4" name="Text Placeholder 3"/>
          <p:cNvSpPr>
            <a:spLocks noGrp="1"/>
          </p:cNvSpPr>
          <p:nvPr>
            <p:ph type="body" sz="half" idx="2"/>
          </p:nvPr>
        </p:nvSpPr>
        <p:spPr>
          <a:xfrm>
            <a:off x="1097279" y="5213716"/>
            <a:ext cx="10113264" cy="609600"/>
          </a:xfrm>
        </p:spPr>
        <p:txBody>
          <a:bodyPr lIns="91440" tIns="0" rIns="91440" bIns="0">
            <a:normAutofit/>
          </a:bodyPr>
          <a:lstStyle>
            <a:lvl1pPr marL="0" indent="0">
              <a:spcBef>
                <a:spcPts val="0"/>
              </a:spcBef>
              <a:spcAft>
                <a:spcPts val="600"/>
              </a:spcAft>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noProof="0" smtClean="0"/>
              <a:t>8/6/2022</a:t>
            </a:fld>
            <a:endParaRPr lang="en-US" noProof="0"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noProof="0" dirty="0"/>
          </a:p>
        </p:txBody>
      </p:sp>
      <p:sp>
        <p:nvSpPr>
          <p:cNvPr id="7" name="Slide Number Placeholder 6"/>
          <p:cNvSpPr>
            <a:spLocks noGrp="1"/>
          </p:cNvSpPr>
          <p:nvPr>
            <p:ph type="sldNum" sz="quarter" idx="12"/>
          </p:nvPr>
        </p:nvSpPr>
        <p:spPr/>
        <p:txBody>
          <a:bodyPr/>
          <a:lstStyle/>
          <a:p>
            <a:fld id="{3A98EE3D-8CD1-4C3F-BD1C-C98C9596463C}" type="slidenum">
              <a:rPr lang="en-US" noProof="0" smtClean="0"/>
              <a:t>‹#›</a:t>
            </a:fld>
            <a:endParaRPr lang="en-US" noProof="0" dirty="0"/>
          </a:p>
        </p:txBody>
      </p:sp>
    </p:spTree>
    <p:extLst>
      <p:ext uri="{BB962C8B-B14F-4D97-AF65-F5344CB8AC3E}">
        <p14:creationId xmlns:p14="http://schemas.microsoft.com/office/powerpoint/2010/main" val="4046387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Section Header">
    <p:bg>
      <p:bgPr>
        <a:solidFill>
          <a:schemeClr val="bg1"/>
        </a:solidFill>
        <a:effectLst/>
      </p:bgPr>
    </p:bg>
    <p:spTree>
      <p:nvGrpSpPr>
        <p:cNvPr id="1" name=""/>
        <p:cNvGrpSpPr/>
        <p:nvPr/>
      </p:nvGrpSpPr>
      <p:grpSpPr>
        <a:xfrm>
          <a:off x="0" y="0"/>
          <a:ext cx="0" cy="0"/>
          <a:chOff x="0" y="0"/>
          <a:chExt cx="0" cy="0"/>
        </a:xfrm>
      </p:grpSpPr>
      <p:sp>
        <p:nvSpPr>
          <p:cNvPr id="12" name="Rectangle">
            <a:extLst>
              <a:ext uri="{FF2B5EF4-FFF2-40B4-BE49-F238E27FC236}">
                <a16:creationId xmlns:a16="http://schemas.microsoft.com/office/drawing/2014/main" id="{F9512BDE-EEA0-404B-8D45-8AA93D61DABC}"/>
              </a:ext>
            </a:extLst>
          </p:cNvPr>
          <p:cNvSpPr/>
          <p:nvPr userDrawn="1"/>
        </p:nvSpPr>
        <p:spPr>
          <a:xfrm flipH="1">
            <a:off x="4217870" y="0"/>
            <a:ext cx="3599236" cy="6857999"/>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11" name="Rectangle">
            <a:extLst>
              <a:ext uri="{FF2B5EF4-FFF2-40B4-BE49-F238E27FC236}">
                <a16:creationId xmlns:a16="http://schemas.microsoft.com/office/drawing/2014/main" id="{E1223535-0F2F-6340-80B9-0B5D9364A13F}"/>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2" name="Title 1"/>
          <p:cNvSpPr>
            <a:spLocks noGrp="1"/>
          </p:cNvSpPr>
          <p:nvPr>
            <p:ph type="ctrTitle"/>
          </p:nvPr>
        </p:nvSpPr>
        <p:spPr>
          <a:xfrm>
            <a:off x="1097280" y="758952"/>
            <a:ext cx="10058400" cy="3566160"/>
          </a:xfrm>
          <a:prstGeom prst="rect">
            <a:avLst/>
          </a:prstGeom>
        </p:spPr>
        <p:txBody>
          <a:bodyPr anchor="b">
            <a:normAutofit/>
          </a:bodyPr>
          <a:lstStyle>
            <a:lvl1pPr algn="l">
              <a:lnSpc>
                <a:spcPct val="90000"/>
              </a:lnSpc>
              <a:defRPr sz="8000" cap="all" spc="-50" baseline="0">
                <a:solidFill>
                  <a:schemeClr val="tx1">
                    <a:lumMod val="85000"/>
                    <a:lumOff val="15000"/>
                  </a:schemeClr>
                </a:solidFill>
              </a:defRPr>
            </a:lvl1pPr>
          </a:lstStyle>
          <a:p>
            <a:r>
              <a:rPr lang="en-US" noProof="0"/>
              <a:t>Click to edit Master title style</a:t>
            </a:r>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noProof="0"/>
              <a:t>Click to edit Master subtitle style</a:t>
            </a:r>
          </a:p>
        </p:txBody>
      </p: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noProof="0" smtClean="0"/>
              <a:t>8/6/2022</a:t>
            </a:fld>
            <a:endParaRPr lang="en-US" noProof="0"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noProof="0"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Tree>
    <p:extLst>
      <p:ext uri="{BB962C8B-B14F-4D97-AF65-F5344CB8AC3E}">
        <p14:creationId xmlns:p14="http://schemas.microsoft.com/office/powerpoint/2010/main" val="1397075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chemeClr val="bg1"/>
        </a:solidFill>
        <a:effectLst/>
      </p:bgPr>
    </p:bg>
    <p:spTree>
      <p:nvGrpSpPr>
        <p:cNvPr id="1" name=""/>
        <p:cNvGrpSpPr/>
        <p:nvPr/>
      </p:nvGrpSpPr>
      <p:grpSpPr>
        <a:xfrm>
          <a:off x="0" y="0"/>
          <a:ext cx="0" cy="0"/>
          <a:chOff x="0" y="0"/>
          <a:chExt cx="0" cy="0"/>
        </a:xfrm>
      </p:grpSpPr>
      <p:sp>
        <p:nvSpPr>
          <p:cNvPr id="12" name="Rectangle">
            <a:extLst>
              <a:ext uri="{FF2B5EF4-FFF2-40B4-BE49-F238E27FC236}">
                <a16:creationId xmlns:a16="http://schemas.microsoft.com/office/drawing/2014/main" id="{202A34A5-A029-A246-82C6-D288185EB396}"/>
              </a:ext>
            </a:extLst>
          </p:cNvPr>
          <p:cNvSpPr/>
          <p:nvPr userDrawn="1"/>
        </p:nvSpPr>
        <p:spPr>
          <a:xfrm flipH="1">
            <a:off x="0" y="0"/>
            <a:ext cx="3351057" cy="6858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13" name="Rectangle">
            <a:extLst>
              <a:ext uri="{FF2B5EF4-FFF2-40B4-BE49-F238E27FC236}">
                <a16:creationId xmlns:a16="http://schemas.microsoft.com/office/drawing/2014/main" id="{2773E1D8-C87F-EE46-8284-575DCA498E81}"/>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noProof="0" smtClean="0"/>
              <a:t>8/6/2022</a:t>
            </a:fld>
            <a:endParaRPr lang="en-US" noProof="0"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noProof="0"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
        <p:nvSpPr>
          <p:cNvPr id="11" name="Title Placeholder 1">
            <a:extLst>
              <a:ext uri="{FF2B5EF4-FFF2-40B4-BE49-F238E27FC236}">
                <a16:creationId xmlns:a16="http://schemas.microsoft.com/office/drawing/2014/main" id="{C429A40D-770E-C144-A5B5-6A4442C09C24}"/>
              </a:ext>
            </a:extLst>
          </p:cNvPr>
          <p:cNvSpPr>
            <a:spLocks noGrp="1"/>
          </p:cNvSpPr>
          <p:nvPr>
            <p:ph type="title" hasCustomPrompt="1"/>
          </p:nvPr>
        </p:nvSpPr>
        <p:spPr>
          <a:xfrm>
            <a:off x="1097280" y="942871"/>
            <a:ext cx="10058400" cy="587584"/>
          </a:xfrm>
          <a:prstGeom prst="rect">
            <a:avLst/>
          </a:prstGeom>
        </p:spPr>
        <p:txBody>
          <a:bodyPr vert="horz" lIns="91440" tIns="45720" rIns="91440" bIns="45720" rtlCol="0" anchor="ctr">
            <a:normAutofit/>
          </a:bodyPr>
          <a:lstStyle>
            <a:lvl1pPr>
              <a:defRPr cap="all" baseline="0"/>
            </a:lvl1pPr>
          </a:lstStyle>
          <a:p>
            <a:r>
              <a:rPr lang="en-US" noProof="0"/>
              <a:t>CLICK TO EDIT MASTER TITLE STYLE</a:t>
            </a:r>
          </a:p>
        </p:txBody>
      </p:sp>
    </p:spTree>
    <p:extLst>
      <p:ext uri="{BB962C8B-B14F-4D97-AF65-F5344CB8AC3E}">
        <p14:creationId xmlns:p14="http://schemas.microsoft.com/office/powerpoint/2010/main" val="3432407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bg>
      <p:bgPr>
        <a:solidFill>
          <a:schemeClr val="bg1"/>
        </a:solidFill>
        <a:effectLst/>
      </p:bgPr>
    </p:bg>
    <p:spTree>
      <p:nvGrpSpPr>
        <p:cNvPr id="1" name=""/>
        <p:cNvGrpSpPr/>
        <p:nvPr/>
      </p:nvGrpSpPr>
      <p:grpSpPr>
        <a:xfrm>
          <a:off x="0" y="0"/>
          <a:ext cx="0" cy="0"/>
          <a:chOff x="0" y="0"/>
          <a:chExt cx="0" cy="0"/>
        </a:xfrm>
      </p:grpSpPr>
      <p:sp>
        <p:nvSpPr>
          <p:cNvPr id="15" name="Rectangle">
            <a:extLst>
              <a:ext uri="{FF2B5EF4-FFF2-40B4-BE49-F238E27FC236}">
                <a16:creationId xmlns:a16="http://schemas.microsoft.com/office/drawing/2014/main" id="{64248D99-2B30-464D-B9B7-4E5C3A1F3FB2}"/>
              </a:ext>
            </a:extLst>
          </p:cNvPr>
          <p:cNvSpPr/>
          <p:nvPr userDrawn="1"/>
        </p:nvSpPr>
        <p:spPr>
          <a:xfrm flipH="1">
            <a:off x="0" y="0"/>
            <a:ext cx="6096000" cy="6858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16" name="Rectangle">
            <a:extLst>
              <a:ext uri="{FF2B5EF4-FFF2-40B4-BE49-F238E27FC236}">
                <a16:creationId xmlns:a16="http://schemas.microsoft.com/office/drawing/2014/main" id="{3FAFF55B-FDE6-394B-A39B-22627D8FB6EA}"/>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4" name="Content Placeholder 3"/>
          <p:cNvSpPr>
            <a:spLocks noGrp="1"/>
          </p:cNvSpPr>
          <p:nvPr>
            <p:ph sz="half" idx="2"/>
          </p:nvPr>
        </p:nvSpPr>
        <p:spPr>
          <a:xfrm>
            <a:off x="1097280" y="2958274"/>
            <a:ext cx="4639736" cy="2910821"/>
          </a:xfrm>
        </p:spPr>
        <p:txBody>
          <a:bodyPr>
            <a:normAutofit/>
          </a:bodyPr>
          <a:lstStyle>
            <a:lvl1pPr>
              <a:defRPr sz="1600">
                <a:solidFill>
                  <a:schemeClr val="tx1"/>
                </a:solidFill>
              </a:defRPr>
            </a:lvl1pPr>
            <a:lvl2pPr>
              <a:defRPr sz="1400">
                <a:solidFill>
                  <a:schemeClr val="tx1"/>
                </a:solidFill>
              </a:defRPr>
            </a:lvl2pPr>
            <a:lvl3pPr>
              <a:defRPr sz="1100">
                <a:solidFill>
                  <a:schemeClr val="tx1"/>
                </a:solidFill>
              </a:defRPr>
            </a:lvl3pPr>
            <a:lvl4pPr>
              <a:defRPr sz="1100">
                <a:solidFill>
                  <a:schemeClr val="tx1"/>
                </a:solidFill>
              </a:defRPr>
            </a:lvl4pPr>
            <a:lvl5pPr>
              <a:defRPr sz="1100">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6" name="Content Placeholder 5"/>
          <p:cNvSpPr>
            <a:spLocks noGrp="1"/>
          </p:cNvSpPr>
          <p:nvPr>
            <p:ph sz="quarter" idx="4"/>
          </p:nvPr>
        </p:nvSpPr>
        <p:spPr>
          <a:xfrm>
            <a:off x="6515944" y="2958273"/>
            <a:ext cx="4639736" cy="2910821"/>
          </a:xfrm>
        </p:spPr>
        <p:txBody>
          <a:bodyPr>
            <a:normAutofit/>
          </a:bodyPr>
          <a:lstStyle>
            <a:lvl1pPr>
              <a:defRPr sz="1600">
                <a:solidFill>
                  <a:schemeClr val="tx1"/>
                </a:solidFill>
              </a:defRPr>
            </a:lvl1pPr>
            <a:lvl2pPr>
              <a:defRPr sz="1400">
                <a:solidFill>
                  <a:schemeClr val="tx1"/>
                </a:solidFill>
              </a:defRPr>
            </a:lvl2pPr>
            <a:lvl3pPr>
              <a:defRPr sz="1100">
                <a:solidFill>
                  <a:schemeClr val="tx1"/>
                </a:solidFill>
              </a:defRPr>
            </a:lvl3pPr>
            <a:lvl4pPr>
              <a:defRPr sz="1100">
                <a:solidFill>
                  <a:schemeClr val="tx1"/>
                </a:solidFill>
              </a:defRPr>
            </a:lvl4pPr>
            <a:lvl5pPr>
              <a:defRPr sz="1100">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noProof="0" smtClean="0"/>
              <a:t>8/6/2022</a:t>
            </a:fld>
            <a:endParaRPr lang="en-US" noProof="0"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noProof="0"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
        <p:nvSpPr>
          <p:cNvPr id="17" name="Title Placeholder 1">
            <a:extLst>
              <a:ext uri="{FF2B5EF4-FFF2-40B4-BE49-F238E27FC236}">
                <a16:creationId xmlns:a16="http://schemas.microsoft.com/office/drawing/2014/main" id="{99E345E4-E77C-484E-9FBB-E4EC71F08545}"/>
              </a:ext>
            </a:extLst>
          </p:cNvPr>
          <p:cNvSpPr>
            <a:spLocks noGrp="1"/>
          </p:cNvSpPr>
          <p:nvPr>
            <p:ph type="title" hasCustomPrompt="1"/>
          </p:nvPr>
        </p:nvSpPr>
        <p:spPr>
          <a:xfrm>
            <a:off x="1097280" y="942871"/>
            <a:ext cx="10058400" cy="587584"/>
          </a:xfrm>
          <a:prstGeom prst="rect">
            <a:avLst/>
          </a:prstGeom>
        </p:spPr>
        <p:txBody>
          <a:bodyPr vert="horz" lIns="91440" tIns="45720" rIns="91440" bIns="45720" rtlCol="0" anchor="ctr">
            <a:normAutofit/>
          </a:bodyPr>
          <a:lstStyle>
            <a:lvl1pPr>
              <a:defRPr cap="all" baseline="0"/>
            </a:lvl1pPr>
          </a:lstStyle>
          <a:p>
            <a:r>
              <a:rPr lang="en-US" noProof="0"/>
              <a:t>CLICK TO EDIT MASTER TITLE STYLE</a:t>
            </a:r>
          </a:p>
        </p:txBody>
      </p:sp>
    </p:spTree>
    <p:extLst>
      <p:ext uri="{BB962C8B-B14F-4D97-AF65-F5344CB8AC3E}">
        <p14:creationId xmlns:p14="http://schemas.microsoft.com/office/powerpoint/2010/main" val="2423224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bg>
      <p:bgPr>
        <a:solidFill>
          <a:schemeClr val="bg1"/>
        </a:solidFill>
        <a:effectLst/>
      </p:bgPr>
    </p:bg>
    <p:spTree>
      <p:nvGrpSpPr>
        <p:cNvPr id="1" name=""/>
        <p:cNvGrpSpPr/>
        <p:nvPr/>
      </p:nvGrpSpPr>
      <p:grpSpPr>
        <a:xfrm>
          <a:off x="0" y="0"/>
          <a:ext cx="0" cy="0"/>
          <a:chOff x="0" y="0"/>
          <a:chExt cx="0" cy="0"/>
        </a:xfrm>
      </p:grpSpPr>
      <p:sp>
        <p:nvSpPr>
          <p:cNvPr id="9" name="Rectangle">
            <a:extLst>
              <a:ext uri="{FF2B5EF4-FFF2-40B4-BE49-F238E27FC236}">
                <a16:creationId xmlns:a16="http://schemas.microsoft.com/office/drawing/2014/main" id="{83ACCAC0-2C8A-CE43-8C55-22BB53C73920}"/>
              </a:ext>
            </a:extLst>
          </p:cNvPr>
          <p:cNvSpPr/>
          <p:nvPr userDrawn="1"/>
        </p:nvSpPr>
        <p:spPr>
          <a:xfrm flipH="1">
            <a:off x="0" y="0"/>
            <a:ext cx="3351057" cy="6858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10" name="Rectangle">
            <a:extLst>
              <a:ext uri="{FF2B5EF4-FFF2-40B4-BE49-F238E27FC236}">
                <a16:creationId xmlns:a16="http://schemas.microsoft.com/office/drawing/2014/main" id="{A400A9BD-AA60-E24D-9FC2-722758C8C933}"/>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noProof="0" smtClean="0"/>
              <a:t>8/6/2022</a:t>
            </a:fld>
            <a:endParaRPr lang="en-US" noProof="0"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noProof="0"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
        <p:nvSpPr>
          <p:cNvPr id="14" name="Title Placeholder 1">
            <a:extLst>
              <a:ext uri="{FF2B5EF4-FFF2-40B4-BE49-F238E27FC236}">
                <a16:creationId xmlns:a16="http://schemas.microsoft.com/office/drawing/2014/main" id="{D4076461-FF7A-8843-B7F9-D041F3FB22FC}"/>
              </a:ext>
            </a:extLst>
          </p:cNvPr>
          <p:cNvSpPr>
            <a:spLocks noGrp="1"/>
          </p:cNvSpPr>
          <p:nvPr>
            <p:ph type="title" hasCustomPrompt="1"/>
          </p:nvPr>
        </p:nvSpPr>
        <p:spPr>
          <a:xfrm>
            <a:off x="1097280" y="942871"/>
            <a:ext cx="10058400" cy="587584"/>
          </a:xfrm>
          <a:prstGeom prst="rect">
            <a:avLst/>
          </a:prstGeom>
        </p:spPr>
        <p:txBody>
          <a:bodyPr vert="horz" lIns="91440" tIns="45720" rIns="91440" bIns="45720" rtlCol="0" anchor="ctr">
            <a:normAutofit/>
          </a:bodyPr>
          <a:lstStyle>
            <a:lvl1pPr>
              <a:defRPr cap="all" baseline="0"/>
            </a:lvl1pPr>
          </a:lstStyle>
          <a:p>
            <a:r>
              <a:rPr lang="en-US" noProof="0"/>
              <a:t>CLICK TO EDIT MASTER TITLE STYLE</a:t>
            </a:r>
          </a:p>
        </p:txBody>
      </p:sp>
    </p:spTree>
    <p:extLst>
      <p:ext uri="{BB962C8B-B14F-4D97-AF65-F5344CB8AC3E}">
        <p14:creationId xmlns:p14="http://schemas.microsoft.com/office/powerpoint/2010/main" val="3020399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am ">
    <p:bg>
      <p:bgPr>
        <a:solidFill>
          <a:schemeClr val="bg1"/>
        </a:solidFill>
        <a:effectLst/>
      </p:bgPr>
    </p:bg>
    <p:spTree>
      <p:nvGrpSpPr>
        <p:cNvPr id="1" name=""/>
        <p:cNvGrpSpPr/>
        <p:nvPr/>
      </p:nvGrpSpPr>
      <p:grpSpPr>
        <a:xfrm>
          <a:off x="0" y="0"/>
          <a:ext cx="0" cy="0"/>
          <a:chOff x="0" y="0"/>
          <a:chExt cx="0" cy="0"/>
        </a:xfrm>
      </p:grpSpPr>
      <p:sp>
        <p:nvSpPr>
          <p:cNvPr id="11" name="Rectangle">
            <a:extLst>
              <a:ext uri="{FF2B5EF4-FFF2-40B4-BE49-F238E27FC236}">
                <a16:creationId xmlns:a16="http://schemas.microsoft.com/office/drawing/2014/main" id="{35FB147F-5DC4-B24C-B8CB-D3DA74290381}"/>
              </a:ext>
            </a:extLst>
          </p:cNvPr>
          <p:cNvSpPr/>
          <p:nvPr userDrawn="1"/>
        </p:nvSpPr>
        <p:spPr>
          <a:xfrm>
            <a:off x="1" y="3429000"/>
            <a:ext cx="12192000" cy="3429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10" name="Rectangle">
            <a:extLst>
              <a:ext uri="{FF2B5EF4-FFF2-40B4-BE49-F238E27FC236}">
                <a16:creationId xmlns:a16="http://schemas.microsoft.com/office/drawing/2014/main" id="{A400A9BD-AA60-E24D-9FC2-722758C8C933}"/>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noProof="0" smtClean="0"/>
              <a:t>8/6/2022</a:t>
            </a:fld>
            <a:endParaRPr lang="en-US" noProof="0"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noProof="0"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
        <p:nvSpPr>
          <p:cNvPr id="19" name="Picture Placeholder 3">
            <a:extLst>
              <a:ext uri="{FF2B5EF4-FFF2-40B4-BE49-F238E27FC236}">
                <a16:creationId xmlns:a16="http://schemas.microsoft.com/office/drawing/2014/main" id="{B9308E97-4F89-394E-856A-5B4EFCB2E73D}"/>
              </a:ext>
            </a:extLst>
          </p:cNvPr>
          <p:cNvSpPr>
            <a:spLocks noGrp="1"/>
          </p:cNvSpPr>
          <p:nvPr>
            <p:ph type="pic" sz="quarter" idx="13"/>
          </p:nvPr>
        </p:nvSpPr>
        <p:spPr>
          <a:xfrm>
            <a:off x="1097279" y="1930861"/>
            <a:ext cx="2919413" cy="2919413"/>
          </a:xfrm>
          <a:solidFill>
            <a:srgbClr val="EDEFF7"/>
          </a:solidFill>
        </p:spPr>
        <p:txBody>
          <a:bodyPr anchor="ctr"/>
          <a:lstStyle>
            <a:lvl1pPr algn="ctr">
              <a:defRPr/>
            </a:lvl1pPr>
          </a:lstStyle>
          <a:p>
            <a:r>
              <a:rPr lang="en-US" noProof="0"/>
              <a:t>Click icon to add picture</a:t>
            </a:r>
            <a:endParaRPr lang="en-US" noProof="0" dirty="0"/>
          </a:p>
        </p:txBody>
      </p:sp>
      <p:sp>
        <p:nvSpPr>
          <p:cNvPr id="20" name="Picture Placeholder 3">
            <a:extLst>
              <a:ext uri="{FF2B5EF4-FFF2-40B4-BE49-F238E27FC236}">
                <a16:creationId xmlns:a16="http://schemas.microsoft.com/office/drawing/2014/main" id="{A50BECA0-8817-964B-AEDB-A45669684C37}"/>
              </a:ext>
            </a:extLst>
          </p:cNvPr>
          <p:cNvSpPr>
            <a:spLocks noGrp="1"/>
          </p:cNvSpPr>
          <p:nvPr>
            <p:ph type="pic" sz="quarter" idx="14"/>
          </p:nvPr>
        </p:nvSpPr>
        <p:spPr>
          <a:xfrm>
            <a:off x="4659186" y="1930861"/>
            <a:ext cx="2919413" cy="2919413"/>
          </a:xfrm>
          <a:solidFill>
            <a:srgbClr val="EDEFF7"/>
          </a:solidFill>
        </p:spPr>
        <p:txBody>
          <a:bodyPr anchor="ctr"/>
          <a:lstStyle>
            <a:lvl1pPr algn="ctr">
              <a:defRPr/>
            </a:lvl1pPr>
          </a:lstStyle>
          <a:p>
            <a:r>
              <a:rPr lang="en-US" noProof="0"/>
              <a:t>Click icon to add picture</a:t>
            </a:r>
            <a:endParaRPr lang="en-US" noProof="0" dirty="0"/>
          </a:p>
        </p:txBody>
      </p:sp>
      <p:sp>
        <p:nvSpPr>
          <p:cNvPr id="21" name="Picture Placeholder 3">
            <a:extLst>
              <a:ext uri="{FF2B5EF4-FFF2-40B4-BE49-F238E27FC236}">
                <a16:creationId xmlns:a16="http://schemas.microsoft.com/office/drawing/2014/main" id="{EF399F4D-B67A-4C4B-BCF3-36FE110603F1}"/>
              </a:ext>
            </a:extLst>
          </p:cNvPr>
          <p:cNvSpPr>
            <a:spLocks noGrp="1"/>
          </p:cNvSpPr>
          <p:nvPr>
            <p:ph type="pic" sz="quarter" idx="15"/>
          </p:nvPr>
        </p:nvSpPr>
        <p:spPr>
          <a:xfrm>
            <a:off x="8221093" y="1930861"/>
            <a:ext cx="2919413" cy="2919413"/>
          </a:xfrm>
          <a:solidFill>
            <a:srgbClr val="EDEFF7"/>
          </a:solidFill>
        </p:spPr>
        <p:txBody>
          <a:bodyPr anchor="ctr"/>
          <a:lstStyle>
            <a:lvl1pPr algn="ctr">
              <a:defRPr/>
            </a:lvl1pPr>
          </a:lstStyle>
          <a:p>
            <a:r>
              <a:rPr lang="en-US" noProof="0"/>
              <a:t>Click icon to add picture</a:t>
            </a:r>
            <a:endParaRPr lang="en-US" noProof="0" dirty="0"/>
          </a:p>
        </p:txBody>
      </p:sp>
      <p:sp>
        <p:nvSpPr>
          <p:cNvPr id="22" name="Text Placeholder 3">
            <a:extLst>
              <a:ext uri="{FF2B5EF4-FFF2-40B4-BE49-F238E27FC236}">
                <a16:creationId xmlns:a16="http://schemas.microsoft.com/office/drawing/2014/main" id="{08305C84-E25F-EC49-8F2B-4C0181FD3ABF}"/>
              </a:ext>
            </a:extLst>
          </p:cNvPr>
          <p:cNvSpPr>
            <a:spLocks noGrp="1"/>
          </p:cNvSpPr>
          <p:nvPr>
            <p:ph type="body" sz="half" idx="2" hasCustomPrompt="1"/>
          </p:nvPr>
        </p:nvSpPr>
        <p:spPr>
          <a:xfrm>
            <a:off x="1097279" y="5257321"/>
            <a:ext cx="2919413" cy="583534"/>
          </a:xfrm>
        </p:spPr>
        <p:txBody>
          <a:bodyPr lIns="91440" rIns="91440" anchor="ctr">
            <a:normAutofit/>
          </a:bodyPr>
          <a:lstStyle>
            <a:lvl1pPr marL="0" indent="0" algn="ctr">
              <a:buNone/>
              <a:defRPr sz="1800" cap="all" baseline="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a:t>Name Goes Here</a:t>
            </a:r>
          </a:p>
        </p:txBody>
      </p:sp>
      <p:sp>
        <p:nvSpPr>
          <p:cNvPr id="23" name="Text Placeholder 3">
            <a:extLst>
              <a:ext uri="{FF2B5EF4-FFF2-40B4-BE49-F238E27FC236}">
                <a16:creationId xmlns:a16="http://schemas.microsoft.com/office/drawing/2014/main" id="{A57A1FCE-E6BF-3747-9D43-42DBA6656EC0}"/>
              </a:ext>
            </a:extLst>
          </p:cNvPr>
          <p:cNvSpPr>
            <a:spLocks noGrp="1"/>
          </p:cNvSpPr>
          <p:nvPr>
            <p:ph type="body" sz="half" idx="16" hasCustomPrompt="1"/>
          </p:nvPr>
        </p:nvSpPr>
        <p:spPr>
          <a:xfrm>
            <a:off x="4666773" y="5257321"/>
            <a:ext cx="2919413" cy="583534"/>
          </a:xfrm>
        </p:spPr>
        <p:txBody>
          <a:bodyPr lIns="91440" rIns="91440" anchor="ctr">
            <a:normAutofit/>
          </a:bodyPr>
          <a:lstStyle>
            <a:lvl1pPr marL="0" indent="0" algn="ctr">
              <a:buNone/>
              <a:defRPr sz="1800" cap="all" baseline="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a:t>Name Goes Here</a:t>
            </a:r>
          </a:p>
        </p:txBody>
      </p:sp>
      <p:sp>
        <p:nvSpPr>
          <p:cNvPr id="24" name="Text Placeholder 3">
            <a:extLst>
              <a:ext uri="{FF2B5EF4-FFF2-40B4-BE49-F238E27FC236}">
                <a16:creationId xmlns:a16="http://schemas.microsoft.com/office/drawing/2014/main" id="{5B4B74C8-96E7-684F-91B9-8CE56CD10F1E}"/>
              </a:ext>
            </a:extLst>
          </p:cNvPr>
          <p:cNvSpPr>
            <a:spLocks noGrp="1"/>
          </p:cNvSpPr>
          <p:nvPr>
            <p:ph type="body" sz="half" idx="17" hasCustomPrompt="1"/>
          </p:nvPr>
        </p:nvSpPr>
        <p:spPr>
          <a:xfrm>
            <a:off x="8236267" y="5257321"/>
            <a:ext cx="2919413" cy="583534"/>
          </a:xfrm>
        </p:spPr>
        <p:txBody>
          <a:bodyPr lIns="91440" rIns="91440" anchor="ctr">
            <a:normAutofit/>
          </a:bodyPr>
          <a:lstStyle>
            <a:lvl1pPr marL="0" indent="0" algn="ctr">
              <a:buNone/>
              <a:defRPr sz="1800" cap="all" baseline="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a:t>Name Goes Here</a:t>
            </a:r>
          </a:p>
        </p:txBody>
      </p:sp>
      <p:sp>
        <p:nvSpPr>
          <p:cNvPr id="25" name="Title Placeholder 1">
            <a:extLst>
              <a:ext uri="{FF2B5EF4-FFF2-40B4-BE49-F238E27FC236}">
                <a16:creationId xmlns:a16="http://schemas.microsoft.com/office/drawing/2014/main" id="{D522564E-B348-544F-A8E5-CFCAFA48B54B}"/>
              </a:ext>
            </a:extLst>
          </p:cNvPr>
          <p:cNvSpPr>
            <a:spLocks noGrp="1"/>
          </p:cNvSpPr>
          <p:nvPr>
            <p:ph type="title" hasCustomPrompt="1"/>
          </p:nvPr>
        </p:nvSpPr>
        <p:spPr>
          <a:xfrm>
            <a:off x="1097280" y="942871"/>
            <a:ext cx="10058400" cy="587584"/>
          </a:xfrm>
          <a:prstGeom prst="rect">
            <a:avLst/>
          </a:prstGeom>
        </p:spPr>
        <p:txBody>
          <a:bodyPr vert="horz" lIns="91440" tIns="45720" rIns="91440" bIns="45720" rtlCol="0" anchor="ctr">
            <a:normAutofit/>
          </a:bodyPr>
          <a:lstStyle>
            <a:lvl1pPr>
              <a:defRPr cap="all" baseline="0"/>
            </a:lvl1pPr>
          </a:lstStyle>
          <a:p>
            <a:r>
              <a:rPr lang="en-US" noProof="0"/>
              <a:t>CLICK TO EDIT MASTER TITLE STYLE</a:t>
            </a:r>
          </a:p>
        </p:txBody>
      </p:sp>
    </p:spTree>
    <p:extLst>
      <p:ext uri="{BB962C8B-B14F-4D97-AF65-F5344CB8AC3E}">
        <p14:creationId xmlns:p14="http://schemas.microsoft.com/office/powerpoint/2010/main" val="1418890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noProof="0" smtClean="0"/>
              <a:t>8/6/2022</a:t>
            </a:fld>
            <a:endParaRPr lang="en-US" noProof="0"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noProof="0"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Tree>
    <p:extLst>
      <p:ext uri="{BB962C8B-B14F-4D97-AF65-F5344CB8AC3E}">
        <p14:creationId xmlns:p14="http://schemas.microsoft.com/office/powerpoint/2010/main" val="2472297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Content and Image">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noProof="0" smtClean="0"/>
              <a:t>8/6/2022</a:t>
            </a:fld>
            <a:endParaRPr lang="en-US" noProof="0"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noProof="0"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
        <p:nvSpPr>
          <p:cNvPr id="5" name="Rectangle">
            <a:extLst>
              <a:ext uri="{FF2B5EF4-FFF2-40B4-BE49-F238E27FC236}">
                <a16:creationId xmlns:a16="http://schemas.microsoft.com/office/drawing/2014/main" id="{05BFC727-5650-B049-AA2A-2511C08FB35B}"/>
              </a:ext>
            </a:extLst>
          </p:cNvPr>
          <p:cNvSpPr/>
          <p:nvPr userDrawn="1"/>
        </p:nvSpPr>
        <p:spPr>
          <a:xfrm flipH="1">
            <a:off x="0" y="0"/>
            <a:ext cx="1195754" cy="6858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6" name="Rectangle">
            <a:extLst>
              <a:ext uri="{FF2B5EF4-FFF2-40B4-BE49-F238E27FC236}">
                <a16:creationId xmlns:a16="http://schemas.microsoft.com/office/drawing/2014/main" id="{E700C598-C823-744D-BE16-5114B7625057}"/>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10" name="Picture Placeholder 8">
            <a:extLst>
              <a:ext uri="{FF2B5EF4-FFF2-40B4-BE49-F238E27FC236}">
                <a16:creationId xmlns:a16="http://schemas.microsoft.com/office/drawing/2014/main" id="{21BED569-C9C5-8F4D-A42A-ED4914579D63}"/>
              </a:ext>
            </a:extLst>
          </p:cNvPr>
          <p:cNvSpPr>
            <a:spLocks noGrp="1"/>
          </p:cNvSpPr>
          <p:nvPr>
            <p:ph type="pic" sz="quarter" idx="13"/>
          </p:nvPr>
        </p:nvSpPr>
        <p:spPr>
          <a:xfrm>
            <a:off x="5924550" y="633875"/>
            <a:ext cx="5632450" cy="5591175"/>
          </a:xfrm>
          <a:solidFill>
            <a:schemeClr val="tx2"/>
          </a:solidFill>
        </p:spPr>
        <p:txBody>
          <a:bodyPr anchor="ctr"/>
          <a:lstStyle>
            <a:lvl1pPr algn="ctr">
              <a:defRPr>
                <a:solidFill>
                  <a:schemeClr val="bg1"/>
                </a:solidFill>
              </a:defRPr>
            </a:lvl1pPr>
          </a:lstStyle>
          <a:p>
            <a:r>
              <a:rPr lang="en-US" noProof="0"/>
              <a:t>Click icon to add picture</a:t>
            </a:r>
            <a:endParaRPr lang="en-US" noProof="0" dirty="0"/>
          </a:p>
        </p:txBody>
      </p:sp>
      <p:sp>
        <p:nvSpPr>
          <p:cNvPr id="11" name="Title Placeholder 1">
            <a:extLst>
              <a:ext uri="{FF2B5EF4-FFF2-40B4-BE49-F238E27FC236}">
                <a16:creationId xmlns:a16="http://schemas.microsoft.com/office/drawing/2014/main" id="{ACB6E588-2EB7-9A41-A93A-7757596EF9D6}"/>
              </a:ext>
            </a:extLst>
          </p:cNvPr>
          <p:cNvSpPr>
            <a:spLocks noGrp="1"/>
          </p:cNvSpPr>
          <p:nvPr>
            <p:ph type="title" hasCustomPrompt="1"/>
          </p:nvPr>
        </p:nvSpPr>
        <p:spPr>
          <a:xfrm>
            <a:off x="1195754" y="942870"/>
            <a:ext cx="4157296" cy="1292750"/>
          </a:xfrm>
          <a:prstGeom prst="rect">
            <a:avLst/>
          </a:prstGeom>
        </p:spPr>
        <p:txBody>
          <a:bodyPr vert="horz" lIns="91440" tIns="45720" rIns="91440" bIns="45720" rtlCol="0" anchor="ctr">
            <a:normAutofit/>
          </a:bodyPr>
          <a:lstStyle>
            <a:lvl1pPr>
              <a:defRPr cap="all" baseline="0"/>
            </a:lvl1pPr>
          </a:lstStyle>
          <a:p>
            <a:r>
              <a:rPr lang="en-US" noProof="0"/>
              <a:t>Title goes here</a:t>
            </a:r>
          </a:p>
        </p:txBody>
      </p:sp>
      <p:sp>
        <p:nvSpPr>
          <p:cNvPr id="12" name="Content Placeholder 3">
            <a:extLst>
              <a:ext uri="{FF2B5EF4-FFF2-40B4-BE49-F238E27FC236}">
                <a16:creationId xmlns:a16="http://schemas.microsoft.com/office/drawing/2014/main" id="{A6C0FE70-F6BB-3D40-AD3C-E704CABE499C}"/>
              </a:ext>
            </a:extLst>
          </p:cNvPr>
          <p:cNvSpPr>
            <a:spLocks noGrp="1"/>
          </p:cNvSpPr>
          <p:nvPr>
            <p:ph sz="half" idx="2"/>
          </p:nvPr>
        </p:nvSpPr>
        <p:spPr>
          <a:xfrm>
            <a:off x="1195754" y="2281657"/>
            <a:ext cx="4157296" cy="3633471"/>
          </a:xfrm>
        </p:spPr>
        <p:txBody>
          <a:bodyPr>
            <a:normAutofit/>
          </a:bodyPr>
          <a:lstStyle>
            <a:lvl1pPr marL="0" indent="0">
              <a:buClr>
                <a:schemeClr val="tx1"/>
              </a:buClr>
              <a:buNone/>
              <a:defRPr sz="1600">
                <a:solidFill>
                  <a:schemeClr val="tx1"/>
                </a:solidFill>
              </a:defRPr>
            </a:lvl1pPr>
            <a:lvl2pPr marL="201168" indent="0">
              <a:buClr>
                <a:schemeClr val="tx1"/>
              </a:buClr>
              <a:buFont typeface="Arial" panose="020B0604020202020204" pitchFamily="34" charset="0"/>
              <a:buNone/>
              <a:defRPr sz="1400">
                <a:solidFill>
                  <a:schemeClr val="tx1"/>
                </a:solidFill>
              </a:defRPr>
            </a:lvl2pPr>
            <a:lvl3pPr marL="384048" indent="0">
              <a:buClr>
                <a:schemeClr val="tx1"/>
              </a:buClr>
              <a:buFont typeface="Arial" panose="020B0604020202020204" pitchFamily="34" charset="0"/>
              <a:buNone/>
              <a:defRPr sz="1100">
                <a:solidFill>
                  <a:schemeClr val="tx1"/>
                </a:solidFill>
              </a:defRPr>
            </a:lvl3pPr>
            <a:lvl4pPr marL="566928" indent="0">
              <a:buClr>
                <a:schemeClr val="tx1"/>
              </a:buClr>
              <a:buFont typeface="Arial" panose="020B0604020202020204" pitchFamily="34" charset="0"/>
              <a:buNone/>
              <a:defRPr sz="1100">
                <a:solidFill>
                  <a:schemeClr val="tx1"/>
                </a:solidFill>
              </a:defRPr>
            </a:lvl4pPr>
            <a:lvl5pPr marL="749808" indent="0">
              <a:buClr>
                <a:schemeClr val="tx1"/>
              </a:buClr>
              <a:buFont typeface="Arial" panose="020B0604020202020204" pitchFamily="34" charset="0"/>
              <a:buNone/>
              <a:defRPr sz="1100">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701714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Quote">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noProof="0" smtClean="0"/>
              <a:t>8/6/2022</a:t>
            </a:fld>
            <a:endParaRPr lang="en-US" noProof="0"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noProof="0"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
        <p:nvSpPr>
          <p:cNvPr id="5" name="Rectangle">
            <a:extLst>
              <a:ext uri="{FF2B5EF4-FFF2-40B4-BE49-F238E27FC236}">
                <a16:creationId xmlns:a16="http://schemas.microsoft.com/office/drawing/2014/main" id="{0AB10FFC-D586-994D-8D3D-F4042255CB72}"/>
              </a:ext>
            </a:extLst>
          </p:cNvPr>
          <p:cNvSpPr/>
          <p:nvPr userDrawn="1"/>
        </p:nvSpPr>
        <p:spPr>
          <a:xfrm flipH="1">
            <a:off x="0" y="0"/>
            <a:ext cx="12192000" cy="6858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6" name="Rectangle">
            <a:extLst>
              <a:ext uri="{FF2B5EF4-FFF2-40B4-BE49-F238E27FC236}">
                <a16:creationId xmlns:a16="http://schemas.microsoft.com/office/drawing/2014/main" id="{C7B0C08A-E831-D242-B2CE-2DEB004F982F}"/>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cxnSp>
        <p:nvCxnSpPr>
          <p:cNvPr id="7" name="Straight Connector 6">
            <a:extLst>
              <a:ext uri="{FF2B5EF4-FFF2-40B4-BE49-F238E27FC236}">
                <a16:creationId xmlns:a16="http://schemas.microsoft.com/office/drawing/2014/main" id="{105C2191-88F7-4148-96FD-E129F707E038}"/>
              </a:ext>
            </a:extLst>
          </p:cNvPr>
          <p:cNvCxnSpPr/>
          <p:nvPr userDrawn="1"/>
        </p:nvCxnSpPr>
        <p:spPr>
          <a:xfrm>
            <a:off x="6818393" y="999565"/>
            <a:ext cx="0" cy="485887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itle Placeholder 1">
            <a:extLst>
              <a:ext uri="{FF2B5EF4-FFF2-40B4-BE49-F238E27FC236}">
                <a16:creationId xmlns:a16="http://schemas.microsoft.com/office/drawing/2014/main" id="{61FB2196-E251-5A40-86F7-6092CEBFA133}"/>
              </a:ext>
            </a:extLst>
          </p:cNvPr>
          <p:cNvSpPr>
            <a:spLocks noGrp="1"/>
          </p:cNvSpPr>
          <p:nvPr>
            <p:ph type="title" hasCustomPrompt="1"/>
          </p:nvPr>
        </p:nvSpPr>
        <p:spPr>
          <a:xfrm>
            <a:off x="635000" y="3135207"/>
            <a:ext cx="5460992" cy="587584"/>
          </a:xfrm>
          <a:prstGeom prst="rect">
            <a:avLst/>
          </a:prstGeom>
        </p:spPr>
        <p:txBody>
          <a:bodyPr vert="horz" lIns="91440" tIns="45720" rIns="91440" bIns="45720" rtlCol="0" anchor="ctr">
            <a:noAutofit/>
          </a:bodyPr>
          <a:lstStyle>
            <a:lvl1pPr algn="r">
              <a:defRPr sz="4800" cap="all" baseline="0"/>
            </a:lvl1pPr>
          </a:lstStyle>
          <a:p>
            <a:r>
              <a:rPr lang="en-US" noProof="0"/>
              <a:t>Title goes here</a:t>
            </a:r>
          </a:p>
        </p:txBody>
      </p:sp>
      <p:sp>
        <p:nvSpPr>
          <p:cNvPr id="12" name="Content Placeholder 3">
            <a:extLst>
              <a:ext uri="{FF2B5EF4-FFF2-40B4-BE49-F238E27FC236}">
                <a16:creationId xmlns:a16="http://schemas.microsoft.com/office/drawing/2014/main" id="{C2FACD1B-0D9C-A547-98A0-D66C341D3D74}"/>
              </a:ext>
            </a:extLst>
          </p:cNvPr>
          <p:cNvSpPr>
            <a:spLocks noGrp="1"/>
          </p:cNvSpPr>
          <p:nvPr>
            <p:ph sz="half" idx="2" hasCustomPrompt="1"/>
          </p:nvPr>
        </p:nvSpPr>
        <p:spPr>
          <a:xfrm>
            <a:off x="7540794" y="831286"/>
            <a:ext cx="4016206" cy="5195425"/>
          </a:xfrm>
        </p:spPr>
        <p:txBody>
          <a:bodyPr anchor="ctr">
            <a:normAutofit/>
          </a:bodyPr>
          <a:lstStyle>
            <a:lvl1pPr marL="342900" indent="-342900">
              <a:buClr>
                <a:schemeClr val="tx1"/>
              </a:buClr>
              <a:buFont typeface="+mj-lt"/>
              <a:buAutoNum type="arabicPeriod"/>
              <a:defRPr sz="1600">
                <a:solidFill>
                  <a:schemeClr val="tx1"/>
                </a:solidFill>
              </a:defRPr>
            </a:lvl1pPr>
            <a:lvl2pPr marL="544068" indent="-342900">
              <a:buClr>
                <a:schemeClr val="tx1"/>
              </a:buClr>
              <a:buFont typeface="+mj-lt"/>
              <a:buAutoNum type="arabicPeriod"/>
              <a:defRPr sz="1400"/>
            </a:lvl2pPr>
            <a:lvl3pPr marL="612648" indent="-228600">
              <a:buClr>
                <a:schemeClr val="tx1"/>
              </a:buClr>
              <a:buFont typeface="+mj-lt"/>
              <a:buAutoNum type="arabicPeriod"/>
              <a:defRPr sz="1100"/>
            </a:lvl3pPr>
            <a:lvl4pPr marL="795528" indent="-228600">
              <a:buClr>
                <a:schemeClr val="tx1"/>
              </a:buClr>
              <a:buFont typeface="+mj-lt"/>
              <a:buAutoNum type="arabicPeriod"/>
              <a:defRPr sz="1100"/>
            </a:lvl4pPr>
            <a:lvl5pPr marL="978408" indent="-228600">
              <a:buClr>
                <a:schemeClr val="tx1"/>
              </a:buClr>
              <a:buFont typeface="+mj-lt"/>
              <a:buAutoNum type="arabicPeriod"/>
              <a:defRPr sz="1100"/>
            </a:lvl5pPr>
          </a:lstStyle>
          <a:p>
            <a:pPr lvl="0"/>
            <a:r>
              <a:rPr lang="en-US" noProof="0"/>
              <a:t>Quote Goes Here</a:t>
            </a:r>
          </a:p>
        </p:txBody>
      </p:sp>
    </p:spTree>
    <p:extLst>
      <p:ext uri="{BB962C8B-B14F-4D97-AF65-F5344CB8AC3E}">
        <p14:creationId xmlns:p14="http://schemas.microsoft.com/office/powerpoint/2010/main" val="4184935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a:extLst>
              <a:ext uri="{FF2B5EF4-FFF2-40B4-BE49-F238E27FC236}">
                <a16:creationId xmlns:a16="http://schemas.microsoft.com/office/drawing/2014/main" id="{1552108B-1F90-0044-A7D4-0956E919F29A}"/>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2" name="Title Placeholder 1"/>
          <p:cNvSpPr>
            <a:spLocks noGrp="1"/>
          </p:cNvSpPr>
          <p:nvPr>
            <p:ph type="title"/>
          </p:nvPr>
        </p:nvSpPr>
        <p:spPr>
          <a:xfrm>
            <a:off x="1097280" y="942871"/>
            <a:ext cx="10058400" cy="587584"/>
          </a:xfrm>
          <a:prstGeom prst="rect">
            <a:avLst/>
          </a:prstGeom>
        </p:spPr>
        <p:txBody>
          <a:bodyPr vert="horz" lIns="91440" tIns="45720" rIns="91440" bIns="45720" rtlCol="0" anchor="ctr">
            <a:normAutofit/>
          </a:bodyPr>
          <a:lstStyle/>
          <a:p>
            <a:r>
              <a:rPr lang="en-US" noProof="0"/>
              <a:t>Click to edit Master title style</a:t>
            </a:r>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900">
                <a:solidFill>
                  <a:srgbClr val="FFFFFF"/>
                </a:solidFill>
              </a:defRPr>
            </a:lvl1pPr>
          </a:lstStyle>
          <a:p>
            <a:fld id="{62D6E202-B606-4609-B914-27C9371A1F6D}" type="datetime1">
              <a:rPr lang="en-US" noProof="0" smtClean="0"/>
              <a:t>8/6/2022</a:t>
            </a:fld>
            <a:endParaRPr lang="en-US" noProof="0"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900" cap="all" baseline="0">
                <a:solidFill>
                  <a:srgbClr val="FFFFFF"/>
                </a:solidFill>
              </a:defRPr>
            </a:lvl1pPr>
          </a:lstStyle>
          <a:p>
            <a:endParaRPr lang="en-US" noProof="0"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1050">
                <a:solidFill>
                  <a:srgbClr val="FFFFFF"/>
                </a:solidFill>
              </a:defRPr>
            </a:lvl1pPr>
          </a:lstStyle>
          <a:p>
            <a:fld id="{3A98EE3D-8CD1-4C3F-BD1C-C98C9596463C}" type="slidenum">
              <a:rPr lang="en-US" noProof="0" smtClean="0"/>
              <a:t>‹#›</a:t>
            </a:fld>
            <a:endParaRPr lang="en-US" noProof="0" dirty="0"/>
          </a:p>
        </p:txBody>
      </p:sp>
    </p:spTree>
    <p:extLst>
      <p:ext uri="{BB962C8B-B14F-4D97-AF65-F5344CB8AC3E}">
        <p14:creationId xmlns:p14="http://schemas.microsoft.com/office/powerpoint/2010/main" val="1394360962"/>
      </p:ext>
    </p:extLst>
  </p:cSld>
  <p:clrMap bg1="lt1" tx1="dk1" bg2="lt2" tx2="dk2" accent1="accent1" accent2="accent2" accent3="accent3" accent4="accent4" accent5="accent5" accent6="accent6" hlink="hlink" folHlink="folHlink"/>
  <p:sldLayoutIdLst>
    <p:sldLayoutId id="2147483674" r:id="rId1"/>
    <p:sldLayoutId id="2147483693" r:id="rId2"/>
    <p:sldLayoutId id="2147483675" r:id="rId3"/>
    <p:sldLayoutId id="2147483684" r:id="rId4"/>
    <p:sldLayoutId id="2147483678" r:id="rId5"/>
    <p:sldLayoutId id="2147483688" r:id="rId6"/>
    <p:sldLayoutId id="2147483679" r:id="rId7"/>
    <p:sldLayoutId id="2147483692" r:id="rId8"/>
    <p:sldLayoutId id="2147483691" r:id="rId9"/>
    <p:sldLayoutId id="2147483690" r:id="rId10"/>
    <p:sldLayoutId id="2147483689" r:id="rId11"/>
    <p:sldLayoutId id="2147483683" r:id="rId12"/>
  </p:sldLayoutIdLst>
  <p:hf sldNum="0" hdr="0" ftr="0" dt="0"/>
  <p:txStyles>
    <p:titleStyle>
      <a:lvl1pPr algn="l" defTabSz="914400" rtl="0" eaLnBrk="1" latinLnBrk="0" hangingPunct="1">
        <a:lnSpc>
          <a:spcPct val="90000"/>
        </a:lnSpc>
        <a:spcBef>
          <a:spcPct val="0"/>
        </a:spcBef>
        <a:buNone/>
        <a:defRPr sz="2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0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B7AEFB0-51F2-5449-996C-73382891D2F9}"/>
              </a:ext>
            </a:extLst>
          </p:cNvPr>
          <p:cNvSpPr>
            <a:spLocks noGrp="1"/>
          </p:cNvSpPr>
          <p:nvPr>
            <p:ph type="ctrTitle"/>
          </p:nvPr>
        </p:nvSpPr>
        <p:spPr/>
        <p:txBody>
          <a:bodyPr/>
          <a:lstStyle/>
          <a:p>
            <a:r>
              <a:rPr lang="en-US" dirty="0"/>
              <a:t>Article 16</a:t>
            </a:r>
          </a:p>
        </p:txBody>
      </p:sp>
      <p:sp>
        <p:nvSpPr>
          <p:cNvPr id="5" name="Subtitle 4">
            <a:extLst>
              <a:ext uri="{FF2B5EF4-FFF2-40B4-BE49-F238E27FC236}">
                <a16:creationId xmlns:a16="http://schemas.microsoft.com/office/drawing/2014/main" id="{B0F6D6CF-8D73-6643-A348-53AAE29FD1C2}"/>
              </a:ext>
            </a:extLst>
          </p:cNvPr>
          <p:cNvSpPr>
            <a:spLocks noGrp="1"/>
          </p:cNvSpPr>
          <p:nvPr>
            <p:ph type="subTitle" idx="1"/>
          </p:nvPr>
        </p:nvSpPr>
        <p:spPr/>
        <p:txBody>
          <a:bodyPr/>
          <a:lstStyle/>
          <a:p>
            <a:r>
              <a:rPr lang="en-US" dirty="0"/>
              <a:t>Civilian oversight of the Austin police department</a:t>
            </a:r>
          </a:p>
        </p:txBody>
      </p:sp>
    </p:spTree>
    <p:extLst>
      <p:ext uri="{BB962C8B-B14F-4D97-AF65-F5344CB8AC3E}">
        <p14:creationId xmlns:p14="http://schemas.microsoft.com/office/powerpoint/2010/main" val="18333658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13C015C-B167-D5ED-7035-6EF3F9936BC2}"/>
              </a:ext>
            </a:extLst>
          </p:cNvPr>
          <p:cNvSpPr>
            <a:spLocks noGrp="1"/>
          </p:cNvSpPr>
          <p:nvPr/>
        </p:nvSpPr>
        <p:spPr>
          <a:xfrm>
            <a:off x="838200" y="516732"/>
            <a:ext cx="10310676" cy="112622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Kroll Guiding Principles / Article 16</a:t>
            </a:r>
          </a:p>
        </p:txBody>
      </p:sp>
      <p:sp>
        <p:nvSpPr>
          <p:cNvPr id="5" name="Text Placeholder 2">
            <a:extLst>
              <a:ext uri="{FF2B5EF4-FFF2-40B4-BE49-F238E27FC236}">
                <a16:creationId xmlns:a16="http://schemas.microsoft.com/office/drawing/2014/main" id="{351D826C-5442-390F-5A37-CC668A2373AD}"/>
              </a:ext>
            </a:extLst>
          </p:cNvPr>
          <p:cNvSpPr>
            <a:spLocks noGrp="1"/>
          </p:cNvSpPr>
          <p:nvPr/>
        </p:nvSpPr>
        <p:spPr>
          <a:xfrm>
            <a:off x="838201" y="1832769"/>
            <a:ext cx="5057274" cy="700014"/>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u="sng" dirty="0"/>
              <a:t>Kroll Guiding Principles</a:t>
            </a:r>
          </a:p>
        </p:txBody>
      </p:sp>
      <p:sp>
        <p:nvSpPr>
          <p:cNvPr id="6" name="Content Placeholder 3">
            <a:extLst>
              <a:ext uri="{FF2B5EF4-FFF2-40B4-BE49-F238E27FC236}">
                <a16:creationId xmlns:a16="http://schemas.microsoft.com/office/drawing/2014/main" id="{A193D8A7-58AC-70B2-3D71-C5D8A3BF3E7A}"/>
              </a:ext>
            </a:extLst>
          </p:cNvPr>
          <p:cNvSpPr>
            <a:spLocks noGrp="1"/>
          </p:cNvSpPr>
          <p:nvPr/>
        </p:nvSpPr>
        <p:spPr>
          <a:xfrm>
            <a:off x="838201" y="2656681"/>
            <a:ext cx="5057274" cy="3130508"/>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Voluntary mediation conducted by a neutral facilitator, in lieu of investigation and adjudication, can help resolve minor complaints that are not easily resolved through traditional investigation. </a:t>
            </a:r>
          </a:p>
        </p:txBody>
      </p:sp>
      <p:sp>
        <p:nvSpPr>
          <p:cNvPr id="7" name="Text Placeholder 4">
            <a:extLst>
              <a:ext uri="{FF2B5EF4-FFF2-40B4-BE49-F238E27FC236}">
                <a16:creationId xmlns:a16="http://schemas.microsoft.com/office/drawing/2014/main" id="{85004CEF-13BC-2B9C-F972-9677F8BB8630}"/>
              </a:ext>
            </a:extLst>
          </p:cNvPr>
          <p:cNvSpPr>
            <a:spLocks noGrp="1"/>
          </p:cNvSpPr>
          <p:nvPr/>
        </p:nvSpPr>
        <p:spPr>
          <a:xfrm>
            <a:off x="6170612" y="1832769"/>
            <a:ext cx="5082180" cy="700014"/>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u="sng" dirty="0"/>
              <a:t>Article 16</a:t>
            </a:r>
          </a:p>
        </p:txBody>
      </p:sp>
      <p:sp>
        <p:nvSpPr>
          <p:cNvPr id="8" name="Content Placeholder 5">
            <a:extLst>
              <a:ext uri="{FF2B5EF4-FFF2-40B4-BE49-F238E27FC236}">
                <a16:creationId xmlns:a16="http://schemas.microsoft.com/office/drawing/2014/main" id="{0CEFB887-8CFE-EB3E-59F2-210D65F22A07}"/>
              </a:ext>
            </a:extLst>
          </p:cNvPr>
          <p:cNvSpPr>
            <a:spLocks noGrp="1"/>
          </p:cNvSpPr>
          <p:nvPr/>
        </p:nvSpPr>
        <p:spPr>
          <a:xfrm>
            <a:off x="6170612" y="2656681"/>
            <a:ext cx="5082180" cy="3130508"/>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Section 13. The OPO shall initiate a mediation program within the office wherein complainants may meet the officer that is the subject of the complaint with a certified mediator to see if a resolution to the complaint may be reached.</a:t>
            </a:r>
          </a:p>
        </p:txBody>
      </p:sp>
    </p:spTree>
    <p:extLst>
      <p:ext uri="{BB962C8B-B14F-4D97-AF65-F5344CB8AC3E}">
        <p14:creationId xmlns:p14="http://schemas.microsoft.com/office/powerpoint/2010/main" val="35384372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1348E-FCAC-48E5-8837-A07DC7F3D959}"/>
              </a:ext>
            </a:extLst>
          </p:cNvPr>
          <p:cNvSpPr>
            <a:spLocks noGrp="1"/>
          </p:cNvSpPr>
          <p:nvPr>
            <p:ph type="title"/>
          </p:nvPr>
        </p:nvSpPr>
        <p:spPr/>
        <p:txBody>
          <a:bodyPr/>
          <a:lstStyle/>
          <a:p>
            <a:r>
              <a:rPr lang="en-US" dirty="0"/>
              <a:t>Civilian oversight in major Texas cities</a:t>
            </a:r>
          </a:p>
        </p:txBody>
      </p:sp>
      <p:sp>
        <p:nvSpPr>
          <p:cNvPr id="3" name="TextBox 2">
            <a:extLst>
              <a:ext uri="{FF2B5EF4-FFF2-40B4-BE49-F238E27FC236}">
                <a16:creationId xmlns:a16="http://schemas.microsoft.com/office/drawing/2014/main" id="{FEFD104A-ADDD-4BD8-BC83-3D6B63D598DE}"/>
              </a:ext>
            </a:extLst>
          </p:cNvPr>
          <p:cNvSpPr txBox="1"/>
          <p:nvPr/>
        </p:nvSpPr>
        <p:spPr>
          <a:xfrm>
            <a:off x="1593669" y="2011680"/>
            <a:ext cx="8247017" cy="2862322"/>
          </a:xfrm>
          <a:prstGeom prst="rect">
            <a:avLst/>
          </a:prstGeom>
          <a:noFill/>
        </p:spPr>
        <p:txBody>
          <a:bodyPr wrap="square" rtlCol="0">
            <a:spAutoFit/>
          </a:bodyPr>
          <a:lstStyle/>
          <a:p>
            <a:r>
              <a:rPr lang="en-US" dirty="0"/>
              <a:t>AUSTIN CONTINUES TO REMAIN ON THE FOREFRONT OF MODERN DAY POLICE REFORM AND CIVILIAN OVERSIGHT.  </a:t>
            </a:r>
          </a:p>
          <a:p>
            <a:endParaRPr lang="en-US" dirty="0"/>
          </a:p>
          <a:p>
            <a:endParaRPr lang="en-US" dirty="0"/>
          </a:p>
          <a:p>
            <a:r>
              <a:rPr lang="en-US" dirty="0"/>
              <a:t>THE OFFICE OF POLICE OVERSIGHT IS STAFFED WITH OVER 20 FULL TIME EMPLOYEES TO ENSURE POLICE MISCONDUCT IS INVESTIGATED FAIRLY AND THOROUGHLY.  THE OPO HAS A SUBSTANTIAL BUDGET AND RESOURCES IN CONTRAST TO THEIR COUNTERPARTS IN OTHER MAJOR TEXAS CITIES.</a:t>
            </a:r>
          </a:p>
          <a:p>
            <a:endParaRPr lang="en-US" dirty="0"/>
          </a:p>
        </p:txBody>
      </p:sp>
    </p:spTree>
    <p:extLst>
      <p:ext uri="{BB962C8B-B14F-4D97-AF65-F5344CB8AC3E}">
        <p14:creationId xmlns:p14="http://schemas.microsoft.com/office/powerpoint/2010/main" val="9555808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E765F17-193D-4C48-AA40-C0F2EFF01D0D}"/>
              </a:ext>
            </a:extLst>
          </p:cNvPr>
          <p:cNvSpPr>
            <a:spLocks noGrp="1"/>
          </p:cNvSpPr>
          <p:nvPr>
            <p:ph idx="1"/>
          </p:nvPr>
        </p:nvSpPr>
        <p:spPr>
          <a:xfrm>
            <a:off x="1097280" y="1548554"/>
            <a:ext cx="10058400" cy="3760891"/>
          </a:xfrm>
        </p:spPr>
        <p:txBody>
          <a:bodyPr/>
          <a:lstStyle/>
          <a:p>
            <a:pPr lvl="1"/>
            <a:r>
              <a:rPr lang="en-US" dirty="0"/>
              <a:t>Complaint and Administrative Review Board</a:t>
            </a:r>
          </a:p>
          <a:p>
            <a:pPr lvl="2"/>
            <a:r>
              <a:rPr lang="en-US" dirty="0"/>
              <a:t>Board Personnel</a:t>
            </a:r>
          </a:p>
          <a:p>
            <a:pPr lvl="3"/>
            <a:r>
              <a:rPr lang="en-US" dirty="0"/>
              <a:t>Seven (7) civilians (volunteers)</a:t>
            </a:r>
          </a:p>
          <a:p>
            <a:pPr lvl="3"/>
            <a:r>
              <a:rPr lang="en-US" dirty="0"/>
              <a:t>Seven (7) sworn members of SAPD</a:t>
            </a:r>
          </a:p>
          <a:p>
            <a:pPr lvl="2"/>
            <a:r>
              <a:rPr lang="en-US" dirty="0"/>
              <a:t>Process and Authority</a:t>
            </a:r>
          </a:p>
          <a:p>
            <a:pPr lvl="3"/>
            <a:r>
              <a:rPr lang="en-US" dirty="0"/>
              <a:t>Regular meetings wherein IAD investigator presents detailed findings regarding the cases on the agenda</a:t>
            </a:r>
          </a:p>
          <a:p>
            <a:pPr lvl="3"/>
            <a:r>
              <a:rPr lang="en-US" dirty="0"/>
              <a:t>If the complainant, witness(es), or subject officer wishes to attend, the board may questions those persons</a:t>
            </a:r>
          </a:p>
          <a:p>
            <a:pPr lvl="3"/>
            <a:r>
              <a:rPr lang="en-US" dirty="0"/>
              <a:t>Board will cast secret ballots as to whether complaint should be sustained; if the majority votes to sustain the board will cast a second vote regarding discipline</a:t>
            </a:r>
          </a:p>
          <a:p>
            <a:pPr lvl="3"/>
            <a:r>
              <a:rPr lang="en-US" dirty="0"/>
              <a:t>NON-BINDING RECOMMENDATIONS; CHIEF MAINTAINS FINAL DECISION-MAKING AUTHORITY ON ALL ASPECTS OF CONDUCT UNDER INVESTIGATION</a:t>
            </a:r>
          </a:p>
        </p:txBody>
      </p:sp>
      <p:sp>
        <p:nvSpPr>
          <p:cNvPr id="3" name="Title 2">
            <a:extLst>
              <a:ext uri="{FF2B5EF4-FFF2-40B4-BE49-F238E27FC236}">
                <a16:creationId xmlns:a16="http://schemas.microsoft.com/office/drawing/2014/main" id="{5A0B5F8C-75C3-4647-AEDD-E9942E92F3B0}"/>
              </a:ext>
            </a:extLst>
          </p:cNvPr>
          <p:cNvSpPr>
            <a:spLocks noGrp="1"/>
          </p:cNvSpPr>
          <p:nvPr>
            <p:ph type="title"/>
          </p:nvPr>
        </p:nvSpPr>
        <p:spPr/>
        <p:txBody>
          <a:bodyPr>
            <a:normAutofit/>
          </a:bodyPr>
          <a:lstStyle/>
          <a:p>
            <a:r>
              <a:rPr lang="en-US" dirty="0"/>
              <a:t>Civilian oversight – </a:t>
            </a:r>
            <a:r>
              <a:rPr lang="en-US" dirty="0" err="1"/>
              <a:t>san</a:t>
            </a:r>
            <a:r>
              <a:rPr lang="en-US" dirty="0"/>
              <a:t> Antonio police department</a:t>
            </a:r>
          </a:p>
        </p:txBody>
      </p:sp>
      <p:sp>
        <p:nvSpPr>
          <p:cNvPr id="4" name="TextBox 3">
            <a:extLst>
              <a:ext uri="{FF2B5EF4-FFF2-40B4-BE49-F238E27FC236}">
                <a16:creationId xmlns:a16="http://schemas.microsoft.com/office/drawing/2014/main" id="{AFBA27B6-CF3A-4467-B5FB-D6D3B5461D5D}"/>
              </a:ext>
            </a:extLst>
          </p:cNvPr>
          <p:cNvSpPr txBox="1"/>
          <p:nvPr/>
        </p:nvSpPr>
        <p:spPr>
          <a:xfrm>
            <a:off x="960698" y="4677494"/>
            <a:ext cx="10324617" cy="923330"/>
          </a:xfrm>
          <a:prstGeom prst="rect">
            <a:avLst/>
          </a:prstGeom>
          <a:noFill/>
        </p:spPr>
        <p:txBody>
          <a:bodyPr wrap="square" rtlCol="0">
            <a:spAutoFit/>
          </a:bodyPr>
          <a:lstStyle/>
          <a:p>
            <a:r>
              <a:rPr lang="en-US" dirty="0"/>
              <a:t>COMPLAINT INTAKE PROCESS: must contact SAPD Internal Affairs or police supervisor in person, by phone, or email.  Complainant required to provide sworn statement to IAD supervisor to formalize complaint and initiate investigation. </a:t>
            </a:r>
          </a:p>
        </p:txBody>
      </p:sp>
    </p:spTree>
    <p:extLst>
      <p:ext uri="{BB962C8B-B14F-4D97-AF65-F5344CB8AC3E}">
        <p14:creationId xmlns:p14="http://schemas.microsoft.com/office/powerpoint/2010/main" val="330528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C202BC3-449B-44CD-BF13-A7A7AB04937E}"/>
              </a:ext>
            </a:extLst>
          </p:cNvPr>
          <p:cNvSpPr>
            <a:spLocks noGrp="1"/>
          </p:cNvSpPr>
          <p:nvPr>
            <p:ph idx="1"/>
          </p:nvPr>
        </p:nvSpPr>
        <p:spPr/>
        <p:txBody>
          <a:bodyPr/>
          <a:lstStyle/>
          <a:p>
            <a:r>
              <a:rPr lang="en-US" dirty="0"/>
              <a:t>El Paso Discipline Review Board and Shooting Review Board</a:t>
            </a:r>
          </a:p>
          <a:p>
            <a:pPr lvl="1"/>
            <a:r>
              <a:rPr lang="en-US" dirty="0"/>
              <a:t>Still in development; a process that has been ongoing for approximately 2 years</a:t>
            </a:r>
          </a:p>
          <a:p>
            <a:pPr lvl="1"/>
            <a:r>
              <a:rPr lang="en-US" dirty="0"/>
              <a:t>Representatives from different city departments are working together to determine best practices for civilian oversight; the team provides updates to Council every 90 days</a:t>
            </a:r>
          </a:p>
          <a:p>
            <a:pPr lvl="1"/>
            <a:endParaRPr lang="en-US" dirty="0"/>
          </a:p>
          <a:p>
            <a:pPr lvl="1"/>
            <a:r>
              <a:rPr lang="en-US" dirty="0"/>
              <a:t>COMPLAINT INTAKE PROCESS: Initial complaint may be made to Internal Affairs or any police supervisor.  If initial complaint is made via email or over the phone, the complainant is required to submit a follow up Affidavit, signed and notarized, on the designated form to formalize the complaint and initiate the investigation.</a:t>
            </a:r>
          </a:p>
        </p:txBody>
      </p:sp>
      <p:sp>
        <p:nvSpPr>
          <p:cNvPr id="3" name="Title 2">
            <a:extLst>
              <a:ext uri="{FF2B5EF4-FFF2-40B4-BE49-F238E27FC236}">
                <a16:creationId xmlns:a16="http://schemas.microsoft.com/office/drawing/2014/main" id="{1F235896-FC89-4447-BFCF-5F6ADC57448D}"/>
              </a:ext>
            </a:extLst>
          </p:cNvPr>
          <p:cNvSpPr>
            <a:spLocks noGrp="1"/>
          </p:cNvSpPr>
          <p:nvPr>
            <p:ph type="title"/>
          </p:nvPr>
        </p:nvSpPr>
        <p:spPr/>
        <p:txBody>
          <a:bodyPr/>
          <a:lstStyle/>
          <a:p>
            <a:r>
              <a:rPr lang="en-US" dirty="0"/>
              <a:t>Civilian oversight – </a:t>
            </a:r>
            <a:r>
              <a:rPr lang="en-US" dirty="0" err="1"/>
              <a:t>el</a:t>
            </a:r>
            <a:r>
              <a:rPr lang="en-US" dirty="0"/>
              <a:t> paso</a:t>
            </a:r>
          </a:p>
        </p:txBody>
      </p:sp>
    </p:spTree>
    <p:extLst>
      <p:ext uri="{BB962C8B-B14F-4D97-AF65-F5344CB8AC3E}">
        <p14:creationId xmlns:p14="http://schemas.microsoft.com/office/powerpoint/2010/main" val="20564321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7E34D54-7878-40CB-85EC-636666052466}"/>
              </a:ext>
            </a:extLst>
          </p:cNvPr>
          <p:cNvSpPr>
            <a:spLocks noGrp="1"/>
          </p:cNvSpPr>
          <p:nvPr>
            <p:ph idx="1"/>
          </p:nvPr>
        </p:nvSpPr>
        <p:spPr>
          <a:xfrm>
            <a:off x="1097280" y="1663033"/>
            <a:ext cx="10058400" cy="3760891"/>
          </a:xfrm>
        </p:spPr>
        <p:txBody>
          <a:bodyPr>
            <a:normAutofit lnSpcReduction="10000"/>
          </a:bodyPr>
          <a:lstStyle/>
          <a:p>
            <a:pPr lvl="1"/>
            <a:r>
              <a:rPr lang="en-US" dirty="0"/>
              <a:t>Office of Community Police Oversight</a:t>
            </a:r>
          </a:p>
          <a:p>
            <a:pPr lvl="2"/>
            <a:r>
              <a:rPr lang="en-US" dirty="0"/>
              <a:t>Staffed with a monitor and administrative support personnel – report directly to City Manager </a:t>
            </a:r>
          </a:p>
          <a:p>
            <a:pPr lvl="2"/>
            <a:r>
              <a:rPr lang="en-US" dirty="0"/>
              <a:t>Duties of OCPO</a:t>
            </a:r>
          </a:p>
          <a:p>
            <a:pPr lvl="3"/>
            <a:r>
              <a:rPr lang="en-US" dirty="0"/>
              <a:t>Provide support to Community Oversight Board</a:t>
            </a:r>
          </a:p>
          <a:p>
            <a:pPr lvl="3"/>
            <a:r>
              <a:rPr lang="en-US" dirty="0"/>
              <a:t>Provide reports to city manager</a:t>
            </a:r>
          </a:p>
          <a:p>
            <a:pPr lvl="3"/>
            <a:r>
              <a:rPr lang="en-US" dirty="0"/>
              <a:t>Conduct investigations as directed by board</a:t>
            </a:r>
          </a:p>
          <a:p>
            <a:pPr lvl="3"/>
            <a:r>
              <a:rPr lang="en-US" dirty="0"/>
              <a:t>Receive EXTERNAL CIVILIAN complaints </a:t>
            </a:r>
          </a:p>
          <a:p>
            <a:pPr lvl="4"/>
            <a:r>
              <a:rPr lang="en-US" dirty="0"/>
              <a:t>Make recommendations regarding these complaints (mediation, IAD investigation </a:t>
            </a:r>
            <a:r>
              <a:rPr lang="en-US" dirty="0" err="1"/>
              <a:t>etc</a:t>
            </a:r>
            <a:r>
              <a:rPr lang="en-US" dirty="0"/>
              <a:t>)</a:t>
            </a:r>
          </a:p>
          <a:p>
            <a:pPr lvl="3"/>
            <a:r>
              <a:rPr lang="en-US" dirty="0"/>
              <a:t>Monitor IAD investigations of EXTERNAL complaints </a:t>
            </a:r>
          </a:p>
          <a:p>
            <a:pPr lvl="3"/>
            <a:r>
              <a:rPr lang="en-US" dirty="0"/>
              <a:t>Provide updates at conclusion of external and administrative investigations </a:t>
            </a:r>
          </a:p>
          <a:p>
            <a:pPr lvl="1"/>
            <a:r>
              <a:rPr lang="en-US" dirty="0"/>
              <a:t>COMPLAINT INTAKE PROCESS:</a:t>
            </a:r>
          </a:p>
          <a:p>
            <a:pPr lvl="2"/>
            <a:r>
              <a:rPr lang="en-US" dirty="0"/>
              <a:t>Online form or in person at IAD/substations that requires identifying information and a declaration of accuracy</a:t>
            </a:r>
          </a:p>
          <a:p>
            <a:pPr lvl="3"/>
            <a:r>
              <a:rPr lang="en-US" dirty="0"/>
              <a:t>Option to call the OCPO directly or email the civilian complaint form </a:t>
            </a:r>
          </a:p>
        </p:txBody>
      </p:sp>
      <p:sp>
        <p:nvSpPr>
          <p:cNvPr id="3" name="Title 2">
            <a:extLst>
              <a:ext uri="{FF2B5EF4-FFF2-40B4-BE49-F238E27FC236}">
                <a16:creationId xmlns:a16="http://schemas.microsoft.com/office/drawing/2014/main" id="{0C68BFDD-AF02-4B84-BB1B-95579C98FE67}"/>
              </a:ext>
            </a:extLst>
          </p:cNvPr>
          <p:cNvSpPr>
            <a:spLocks noGrp="1"/>
          </p:cNvSpPr>
          <p:nvPr>
            <p:ph type="title"/>
          </p:nvPr>
        </p:nvSpPr>
        <p:spPr/>
        <p:txBody>
          <a:bodyPr/>
          <a:lstStyle/>
          <a:p>
            <a:r>
              <a:rPr lang="en-US" dirty="0"/>
              <a:t>Civilian oversight – </a:t>
            </a:r>
            <a:r>
              <a:rPr lang="en-US" dirty="0" err="1"/>
              <a:t>dallas</a:t>
            </a:r>
            <a:r>
              <a:rPr lang="en-US" dirty="0"/>
              <a:t> police department</a:t>
            </a:r>
          </a:p>
        </p:txBody>
      </p:sp>
    </p:spTree>
    <p:extLst>
      <p:ext uri="{BB962C8B-B14F-4D97-AF65-F5344CB8AC3E}">
        <p14:creationId xmlns:p14="http://schemas.microsoft.com/office/powerpoint/2010/main" val="28386201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18F8F02-0F24-40DD-A50C-95DB35415646}"/>
              </a:ext>
            </a:extLst>
          </p:cNvPr>
          <p:cNvSpPr>
            <a:spLocks noGrp="1"/>
          </p:cNvSpPr>
          <p:nvPr>
            <p:ph idx="1"/>
          </p:nvPr>
        </p:nvSpPr>
        <p:spPr>
          <a:xfrm>
            <a:off x="1066800" y="1723190"/>
            <a:ext cx="10058400" cy="3760891"/>
          </a:xfrm>
        </p:spPr>
        <p:txBody>
          <a:bodyPr/>
          <a:lstStyle/>
          <a:p>
            <a:pPr lvl="1"/>
            <a:r>
              <a:rPr lang="en-US" dirty="0"/>
              <a:t>Office of the Police Oversight Monitor</a:t>
            </a:r>
          </a:p>
          <a:p>
            <a:pPr lvl="2"/>
            <a:r>
              <a:rPr lang="en-US" dirty="0"/>
              <a:t>Operates as a separate department from the police</a:t>
            </a:r>
          </a:p>
          <a:p>
            <a:pPr lvl="2"/>
            <a:r>
              <a:rPr lang="en-US" dirty="0"/>
              <a:t>Receives and reviews complaints</a:t>
            </a:r>
          </a:p>
          <a:p>
            <a:pPr lvl="2"/>
            <a:r>
              <a:rPr lang="en-US" dirty="0"/>
              <a:t>Forwards complaints to IAD when appropriate</a:t>
            </a:r>
          </a:p>
          <a:p>
            <a:pPr lvl="2"/>
            <a:r>
              <a:rPr lang="en-US" dirty="0"/>
              <a:t>Monitors and reviews IAD’s investigation</a:t>
            </a:r>
          </a:p>
          <a:p>
            <a:pPr lvl="3"/>
            <a:r>
              <a:rPr lang="en-US" dirty="0"/>
              <a:t>Provides non-binding recommendations to FWPD after review of investigation</a:t>
            </a:r>
          </a:p>
          <a:p>
            <a:pPr lvl="2"/>
            <a:r>
              <a:rPr lang="en-US" dirty="0"/>
              <a:t>Notifies complainant of outcome</a:t>
            </a:r>
          </a:p>
          <a:p>
            <a:pPr lvl="1"/>
            <a:r>
              <a:rPr lang="en-US" dirty="0"/>
              <a:t>COMPLAINT INTAKE PROCESS</a:t>
            </a:r>
          </a:p>
          <a:p>
            <a:pPr lvl="2"/>
            <a:r>
              <a:rPr lang="en-US" dirty="0"/>
              <a:t>Can file complaint online, in person, by mail</a:t>
            </a:r>
          </a:p>
          <a:p>
            <a:pPr lvl="3"/>
            <a:r>
              <a:rPr lang="en-US" dirty="0"/>
              <a:t>To initiate a FORMAL complaint, the complaint document must be signed and notarized</a:t>
            </a:r>
          </a:p>
          <a:p>
            <a:pPr lvl="3"/>
            <a:r>
              <a:rPr lang="en-US" dirty="0"/>
              <a:t>If a complainant does not wish to identify themselves or notarize their complaint, OPOM may conduct an informal review of the complaint</a:t>
            </a:r>
          </a:p>
        </p:txBody>
      </p:sp>
      <p:sp>
        <p:nvSpPr>
          <p:cNvPr id="3" name="Title 2">
            <a:extLst>
              <a:ext uri="{FF2B5EF4-FFF2-40B4-BE49-F238E27FC236}">
                <a16:creationId xmlns:a16="http://schemas.microsoft.com/office/drawing/2014/main" id="{25E4FCBA-DA3A-4A89-8792-830C2601B3BD}"/>
              </a:ext>
            </a:extLst>
          </p:cNvPr>
          <p:cNvSpPr>
            <a:spLocks noGrp="1"/>
          </p:cNvSpPr>
          <p:nvPr>
            <p:ph type="title"/>
          </p:nvPr>
        </p:nvSpPr>
        <p:spPr/>
        <p:txBody>
          <a:bodyPr/>
          <a:lstStyle/>
          <a:p>
            <a:r>
              <a:rPr lang="en-US" dirty="0"/>
              <a:t>Civilian oversight – ft. worth</a:t>
            </a:r>
          </a:p>
        </p:txBody>
      </p:sp>
    </p:spTree>
    <p:extLst>
      <p:ext uri="{BB962C8B-B14F-4D97-AF65-F5344CB8AC3E}">
        <p14:creationId xmlns:p14="http://schemas.microsoft.com/office/powerpoint/2010/main" val="18086243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53BA676-7A4B-4331-9C91-5652C157D384}"/>
              </a:ext>
            </a:extLst>
          </p:cNvPr>
          <p:cNvSpPr>
            <a:spLocks noGrp="1"/>
          </p:cNvSpPr>
          <p:nvPr>
            <p:ph idx="1"/>
          </p:nvPr>
        </p:nvSpPr>
        <p:spPr>
          <a:xfrm>
            <a:off x="1097280" y="1530455"/>
            <a:ext cx="10058400" cy="1898545"/>
          </a:xfrm>
        </p:spPr>
        <p:txBody>
          <a:bodyPr>
            <a:normAutofit fontScale="47500" lnSpcReduction="20000"/>
          </a:bodyPr>
          <a:lstStyle/>
          <a:p>
            <a:r>
              <a:rPr lang="en-US" dirty="0"/>
              <a:t>Hybrid Model </a:t>
            </a:r>
          </a:p>
          <a:p>
            <a:r>
              <a:rPr lang="en-US" dirty="0"/>
              <a:t>Office of Policing Reform and Accountability</a:t>
            </a:r>
          </a:p>
          <a:p>
            <a:pPr lvl="1"/>
            <a:r>
              <a:rPr lang="en-US" dirty="0"/>
              <a:t>Professional staff employed by city</a:t>
            </a:r>
          </a:p>
          <a:p>
            <a:pPr lvl="1"/>
            <a:r>
              <a:rPr lang="en-US" dirty="0"/>
              <a:t>No formal participation in investigation </a:t>
            </a:r>
          </a:p>
          <a:p>
            <a:r>
              <a:rPr lang="en-US" dirty="0"/>
              <a:t>Independent Police Oversight Board (IPOB)</a:t>
            </a:r>
          </a:p>
          <a:p>
            <a:pPr lvl="1"/>
            <a:r>
              <a:rPr lang="en-US" dirty="0"/>
              <a:t>Comprised of volunteers - </a:t>
            </a:r>
          </a:p>
          <a:p>
            <a:pPr lvl="2"/>
            <a:r>
              <a:rPr lang="en-US" dirty="0"/>
              <a:t>May review all internal investigations and shall review the following: use of force, discharge of firearms and/or serious bodily injury or death</a:t>
            </a:r>
          </a:p>
          <a:p>
            <a:pPr lvl="2"/>
            <a:r>
              <a:rPr lang="en-US" dirty="0"/>
              <a:t>Provides non-binding recommendations on discipline, recruitment, training, and evaluation of police officers</a:t>
            </a:r>
          </a:p>
          <a:p>
            <a:pPr lvl="2"/>
            <a:r>
              <a:rPr lang="en-US" dirty="0"/>
              <a:t>Consider community concerns regarding the department</a:t>
            </a:r>
          </a:p>
        </p:txBody>
      </p:sp>
      <p:sp>
        <p:nvSpPr>
          <p:cNvPr id="3" name="Title 2">
            <a:extLst>
              <a:ext uri="{FF2B5EF4-FFF2-40B4-BE49-F238E27FC236}">
                <a16:creationId xmlns:a16="http://schemas.microsoft.com/office/drawing/2014/main" id="{CF10C256-B333-4012-83FC-4A7591050D18}"/>
              </a:ext>
            </a:extLst>
          </p:cNvPr>
          <p:cNvSpPr>
            <a:spLocks noGrp="1"/>
          </p:cNvSpPr>
          <p:nvPr>
            <p:ph type="title"/>
          </p:nvPr>
        </p:nvSpPr>
        <p:spPr/>
        <p:txBody>
          <a:bodyPr/>
          <a:lstStyle/>
          <a:p>
            <a:r>
              <a:rPr lang="en-US" dirty="0"/>
              <a:t>Civilian oversight - </a:t>
            </a:r>
            <a:r>
              <a:rPr lang="en-US" dirty="0" err="1"/>
              <a:t>houston</a:t>
            </a:r>
            <a:endParaRPr lang="en-US" dirty="0"/>
          </a:p>
        </p:txBody>
      </p:sp>
      <p:sp>
        <p:nvSpPr>
          <p:cNvPr id="4" name="TextBox 3">
            <a:extLst>
              <a:ext uri="{FF2B5EF4-FFF2-40B4-BE49-F238E27FC236}">
                <a16:creationId xmlns:a16="http://schemas.microsoft.com/office/drawing/2014/main" id="{0F0D749A-6C14-444D-B69A-C1878A37212E}"/>
              </a:ext>
            </a:extLst>
          </p:cNvPr>
          <p:cNvSpPr txBox="1"/>
          <p:nvPr/>
        </p:nvSpPr>
        <p:spPr>
          <a:xfrm>
            <a:off x="964171" y="3518872"/>
            <a:ext cx="10324617" cy="2585323"/>
          </a:xfrm>
          <a:prstGeom prst="rect">
            <a:avLst/>
          </a:prstGeom>
          <a:noFill/>
        </p:spPr>
        <p:txBody>
          <a:bodyPr wrap="square" rtlCol="0">
            <a:spAutoFit/>
          </a:bodyPr>
          <a:lstStyle/>
          <a:p>
            <a:r>
              <a:rPr lang="en-US" dirty="0"/>
              <a:t>COMPLAINT INTAKE PROCESS: must complete Sworn Affidavit detailing misconduct; can be completed in person at various locations, both police and non-police affiliated locations.  The sworn statement can also be completed and submitted via mail to the above locations.  Community organizers at LULAC and NAACP have been trained to assist individuals in completing the Affidavit and receiving the complaint on behalf of HPD.</a:t>
            </a:r>
          </a:p>
          <a:p>
            <a:endParaRPr lang="en-US" dirty="0"/>
          </a:p>
          <a:p>
            <a:r>
              <a:rPr lang="en-US" dirty="0"/>
              <a:t>**Anonymous Complaints: OPRA will receive an anonymous complaint, but will not follow up with any formal investigation.  The anonymous complaint may lead to an internal and INFORMAL investigation.**</a:t>
            </a:r>
          </a:p>
        </p:txBody>
      </p:sp>
    </p:spTree>
    <p:extLst>
      <p:ext uri="{BB962C8B-B14F-4D97-AF65-F5344CB8AC3E}">
        <p14:creationId xmlns:p14="http://schemas.microsoft.com/office/powerpoint/2010/main" val="2847231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D8EEFD1-CD4E-4340-BB2D-71C84F9466C3}"/>
              </a:ext>
            </a:extLst>
          </p:cNvPr>
          <p:cNvSpPr>
            <a:spLocks noGrp="1"/>
          </p:cNvSpPr>
          <p:nvPr>
            <p:ph idx="1"/>
          </p:nvPr>
        </p:nvSpPr>
        <p:spPr/>
        <p:txBody>
          <a:bodyPr/>
          <a:lstStyle/>
          <a:p>
            <a:r>
              <a:rPr lang="en-US" dirty="0"/>
              <a:t>According to Merrick Bobb, the author of an often referenced law review article titled “Civilian Oversight of the Police in the United States,” the most effective form of civilian oversight is that in which “the least restrictive means” necessary to achieve police accountability is the best approach to the oversight function in the long-term.</a:t>
            </a:r>
          </a:p>
        </p:txBody>
      </p:sp>
      <p:sp>
        <p:nvSpPr>
          <p:cNvPr id="3" name="Title 2">
            <a:extLst>
              <a:ext uri="{FF2B5EF4-FFF2-40B4-BE49-F238E27FC236}">
                <a16:creationId xmlns:a16="http://schemas.microsoft.com/office/drawing/2014/main" id="{BE79641D-A715-4C0E-A832-FF2578671172}"/>
              </a:ext>
            </a:extLst>
          </p:cNvPr>
          <p:cNvSpPr>
            <a:spLocks noGrp="1"/>
          </p:cNvSpPr>
          <p:nvPr>
            <p:ph type="title"/>
          </p:nvPr>
        </p:nvSpPr>
        <p:spPr/>
        <p:txBody>
          <a:bodyPr/>
          <a:lstStyle/>
          <a:p>
            <a:r>
              <a:rPr lang="en-US" dirty="0"/>
              <a:t>FINAL THOUGHTS</a:t>
            </a:r>
          </a:p>
        </p:txBody>
      </p:sp>
    </p:spTree>
    <p:extLst>
      <p:ext uri="{BB962C8B-B14F-4D97-AF65-F5344CB8AC3E}">
        <p14:creationId xmlns:p14="http://schemas.microsoft.com/office/powerpoint/2010/main" val="150835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214602D-EC15-4477-B1E2-D21324D4724A}"/>
              </a:ext>
            </a:extLst>
          </p:cNvPr>
          <p:cNvSpPr>
            <a:spLocks noGrp="1"/>
          </p:cNvSpPr>
          <p:nvPr>
            <p:ph idx="1"/>
          </p:nvPr>
        </p:nvSpPr>
        <p:spPr>
          <a:xfrm>
            <a:off x="1066800" y="1628807"/>
            <a:ext cx="10058400" cy="4221577"/>
          </a:xfrm>
        </p:spPr>
        <p:txBody>
          <a:bodyPr>
            <a:normAutofit fontScale="92500" lnSpcReduction="10000"/>
          </a:bodyPr>
          <a:lstStyle/>
          <a:p>
            <a:pPr lvl="1"/>
            <a:r>
              <a:rPr lang="en-US" dirty="0"/>
              <a:t>Office of Police Oversight</a:t>
            </a:r>
          </a:p>
          <a:p>
            <a:pPr lvl="2"/>
            <a:r>
              <a:rPr lang="en-US" dirty="0"/>
              <a:t>Staff of 20+ professionals employed by the City of Austin</a:t>
            </a:r>
          </a:p>
          <a:p>
            <a:pPr lvl="3"/>
            <a:r>
              <a:rPr lang="en-US" dirty="0"/>
              <a:t>Responsibilities:</a:t>
            </a:r>
          </a:p>
          <a:p>
            <a:pPr lvl="4"/>
            <a:r>
              <a:rPr lang="en-US" dirty="0"/>
              <a:t>Provide a safe and accessible process for the reporting of alleged police misconduct</a:t>
            </a:r>
          </a:p>
          <a:p>
            <a:pPr lvl="4"/>
            <a:r>
              <a:rPr lang="en-US" dirty="0"/>
              <a:t>Initiate complaints independent of specific concerns from the community</a:t>
            </a:r>
          </a:p>
          <a:p>
            <a:pPr lvl="4"/>
            <a:r>
              <a:rPr lang="en-US" dirty="0"/>
              <a:t>Make recommendations to City Manager and APD about individual incidents and investigations</a:t>
            </a:r>
          </a:p>
          <a:p>
            <a:pPr lvl="4"/>
            <a:r>
              <a:rPr lang="en-US" dirty="0"/>
              <a:t>Make recommendations on policy and procedure of APD</a:t>
            </a:r>
          </a:p>
          <a:p>
            <a:pPr lvl="1"/>
            <a:r>
              <a:rPr lang="en-US" dirty="0"/>
              <a:t>Community Police Review Commission</a:t>
            </a:r>
          </a:p>
          <a:p>
            <a:pPr lvl="2"/>
            <a:r>
              <a:rPr lang="en-US" dirty="0"/>
              <a:t>10 unpaid volunteers appointed by City Manager</a:t>
            </a:r>
          </a:p>
          <a:p>
            <a:pPr lvl="3"/>
            <a:r>
              <a:rPr lang="en-US" dirty="0"/>
              <a:t>Responsibilities:</a:t>
            </a:r>
          </a:p>
          <a:p>
            <a:pPr lvl="4"/>
            <a:r>
              <a:rPr lang="en-US" dirty="0"/>
              <a:t>Make policy-level recommendations regarding discipline, training, community relations, and complaint process</a:t>
            </a:r>
          </a:p>
          <a:p>
            <a:pPr lvl="4"/>
            <a:r>
              <a:rPr lang="en-US" dirty="0"/>
              <a:t>Address community concerns</a:t>
            </a:r>
          </a:p>
          <a:p>
            <a:pPr lvl="4"/>
            <a:r>
              <a:rPr lang="en-US" dirty="0"/>
              <a:t>Review patterns and practices of APD</a:t>
            </a:r>
          </a:p>
          <a:p>
            <a:pPr lvl="4"/>
            <a:r>
              <a:rPr lang="en-US" dirty="0"/>
              <a:t>Assess critical incidents and review individual cases of police misconduct</a:t>
            </a:r>
          </a:p>
          <a:p>
            <a:pPr lvl="4"/>
            <a:r>
              <a:rPr lang="en-US" dirty="0"/>
              <a:t>Make fair and objective recommendations based solely on facts and evidence</a:t>
            </a:r>
          </a:p>
          <a:p>
            <a:pPr lvl="4"/>
            <a:r>
              <a:rPr lang="en-US" dirty="0"/>
              <a:t>Assess effectiveness of OPO</a:t>
            </a:r>
          </a:p>
        </p:txBody>
      </p:sp>
      <p:sp>
        <p:nvSpPr>
          <p:cNvPr id="3" name="Title 2">
            <a:extLst>
              <a:ext uri="{FF2B5EF4-FFF2-40B4-BE49-F238E27FC236}">
                <a16:creationId xmlns:a16="http://schemas.microsoft.com/office/drawing/2014/main" id="{85A956FB-85A1-4619-9565-BDA921337E82}"/>
              </a:ext>
            </a:extLst>
          </p:cNvPr>
          <p:cNvSpPr>
            <a:spLocks noGrp="1"/>
          </p:cNvSpPr>
          <p:nvPr>
            <p:ph type="title"/>
          </p:nvPr>
        </p:nvSpPr>
        <p:spPr/>
        <p:txBody>
          <a:bodyPr/>
          <a:lstStyle/>
          <a:p>
            <a:r>
              <a:rPr lang="en-US" dirty="0"/>
              <a:t>Police oversight in Austin TODAY</a:t>
            </a:r>
          </a:p>
        </p:txBody>
      </p:sp>
    </p:spTree>
    <p:extLst>
      <p:ext uri="{BB962C8B-B14F-4D97-AF65-F5344CB8AC3E}">
        <p14:creationId xmlns:p14="http://schemas.microsoft.com/office/powerpoint/2010/main" val="27686187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52A6102-B0CB-4800-84BE-A9AE0E3744C0}"/>
              </a:ext>
            </a:extLst>
          </p:cNvPr>
          <p:cNvSpPr>
            <a:spLocks noGrp="1"/>
          </p:cNvSpPr>
          <p:nvPr>
            <p:ph idx="1"/>
          </p:nvPr>
        </p:nvSpPr>
        <p:spPr/>
        <p:txBody>
          <a:bodyPr/>
          <a:lstStyle/>
          <a:p>
            <a:pPr algn="ctr"/>
            <a:endParaRPr lang="en-US" dirty="0"/>
          </a:p>
          <a:p>
            <a:pPr algn="ctr"/>
            <a:r>
              <a:rPr lang="en-US" dirty="0"/>
              <a:t>Today, we are proud and excited to present a renewed and revitalized Article 16 that capitalizes on the spirit of transparency and accountability the community deserves from both the police and those whom oversee the police.</a:t>
            </a:r>
          </a:p>
        </p:txBody>
      </p:sp>
      <p:sp>
        <p:nvSpPr>
          <p:cNvPr id="3" name="Title 2">
            <a:extLst>
              <a:ext uri="{FF2B5EF4-FFF2-40B4-BE49-F238E27FC236}">
                <a16:creationId xmlns:a16="http://schemas.microsoft.com/office/drawing/2014/main" id="{A847C996-8D23-4EE2-89E2-ACADC71D32DB}"/>
              </a:ext>
            </a:extLst>
          </p:cNvPr>
          <p:cNvSpPr>
            <a:spLocks noGrp="1"/>
          </p:cNvSpPr>
          <p:nvPr>
            <p:ph type="title"/>
          </p:nvPr>
        </p:nvSpPr>
        <p:spPr/>
        <p:txBody>
          <a:bodyPr/>
          <a:lstStyle/>
          <a:p>
            <a:r>
              <a:rPr lang="en-US" dirty="0"/>
              <a:t>response to city’s proposal for article 16</a:t>
            </a:r>
          </a:p>
        </p:txBody>
      </p:sp>
    </p:spTree>
    <p:extLst>
      <p:ext uri="{BB962C8B-B14F-4D97-AF65-F5344CB8AC3E}">
        <p14:creationId xmlns:p14="http://schemas.microsoft.com/office/powerpoint/2010/main" val="4238585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8EAAF-D5F3-4B63-9E89-BD4D4009D6DB}"/>
              </a:ext>
            </a:extLst>
          </p:cNvPr>
          <p:cNvSpPr>
            <a:spLocks noGrp="1"/>
          </p:cNvSpPr>
          <p:nvPr>
            <p:ph type="title"/>
          </p:nvPr>
        </p:nvSpPr>
        <p:spPr/>
        <p:txBody>
          <a:bodyPr/>
          <a:lstStyle/>
          <a:p>
            <a:r>
              <a:rPr lang="en-US" dirty="0"/>
              <a:t>Mission of office of police oversight</a:t>
            </a:r>
          </a:p>
        </p:txBody>
      </p:sp>
      <p:sp>
        <p:nvSpPr>
          <p:cNvPr id="3" name="TextBox 2">
            <a:extLst>
              <a:ext uri="{FF2B5EF4-FFF2-40B4-BE49-F238E27FC236}">
                <a16:creationId xmlns:a16="http://schemas.microsoft.com/office/drawing/2014/main" id="{3F8FD62C-407A-4331-A505-7F17E12DEEE0}"/>
              </a:ext>
            </a:extLst>
          </p:cNvPr>
          <p:cNvSpPr txBox="1"/>
          <p:nvPr/>
        </p:nvSpPr>
        <p:spPr>
          <a:xfrm>
            <a:off x="1224793" y="1887523"/>
            <a:ext cx="9731229" cy="1754326"/>
          </a:xfrm>
          <a:prstGeom prst="rect">
            <a:avLst/>
          </a:prstGeom>
          <a:noFill/>
        </p:spPr>
        <p:txBody>
          <a:bodyPr wrap="square" rtlCol="0">
            <a:spAutoFit/>
          </a:bodyPr>
          <a:lstStyle/>
          <a:p>
            <a:r>
              <a:rPr lang="en-US" dirty="0"/>
              <a:t>The mission of the Office of Police Oversight (OPO) is to provide impartial oversight of the Austin Police Department’s conduct, practices, and policies to enhance accountability, inform the public to increase </a:t>
            </a:r>
            <a:r>
              <a:rPr lang="en-US" b="1" dirty="0"/>
              <a:t>transparency</a:t>
            </a:r>
            <a:r>
              <a:rPr lang="en-US" dirty="0"/>
              <a:t>, and create sustainable partnerships throughout the community.</a:t>
            </a:r>
          </a:p>
          <a:p>
            <a:endParaRPr lang="en-US" dirty="0"/>
          </a:p>
          <a:p>
            <a:r>
              <a:rPr lang="en-US" dirty="0"/>
              <a:t>Source: https://alpha.austin.gov/en/police-oversight/</a:t>
            </a:r>
          </a:p>
        </p:txBody>
      </p:sp>
    </p:spTree>
    <p:extLst>
      <p:ext uri="{BB962C8B-B14F-4D97-AF65-F5344CB8AC3E}">
        <p14:creationId xmlns:p14="http://schemas.microsoft.com/office/powerpoint/2010/main" val="39582207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F6AC4-704F-481A-A604-22D4A9648291}"/>
              </a:ext>
            </a:extLst>
          </p:cNvPr>
          <p:cNvSpPr>
            <a:spLocks noGrp="1"/>
          </p:cNvSpPr>
          <p:nvPr>
            <p:ph type="title"/>
          </p:nvPr>
        </p:nvSpPr>
        <p:spPr/>
        <p:txBody>
          <a:bodyPr/>
          <a:lstStyle/>
          <a:p>
            <a:r>
              <a:rPr lang="en-US" dirty="0"/>
              <a:t>Goals for article 16</a:t>
            </a:r>
          </a:p>
        </p:txBody>
      </p:sp>
      <p:sp>
        <p:nvSpPr>
          <p:cNvPr id="4" name="TextBox 3">
            <a:extLst>
              <a:ext uri="{FF2B5EF4-FFF2-40B4-BE49-F238E27FC236}">
                <a16:creationId xmlns:a16="http://schemas.microsoft.com/office/drawing/2014/main" id="{2C8DFE35-D726-42BA-AFB0-C7A4B43F806A}"/>
              </a:ext>
            </a:extLst>
          </p:cNvPr>
          <p:cNvSpPr txBox="1"/>
          <p:nvPr/>
        </p:nvSpPr>
        <p:spPr>
          <a:xfrm>
            <a:off x="1224793" y="1887523"/>
            <a:ext cx="9731229" cy="3416320"/>
          </a:xfrm>
          <a:prstGeom prst="rect">
            <a:avLst/>
          </a:prstGeom>
          <a:noFill/>
        </p:spPr>
        <p:txBody>
          <a:bodyPr wrap="square" rtlCol="0">
            <a:spAutoFit/>
          </a:bodyPr>
          <a:lstStyle/>
          <a:p>
            <a:pPr marL="285750" indent="-285750">
              <a:buFont typeface="Arial" panose="020B0604020202020204" pitchFamily="34" charset="0"/>
              <a:buChar char="•"/>
            </a:pPr>
            <a:r>
              <a:rPr lang="en-US" dirty="0"/>
              <a:t>Clearly define the jurisdiction and authority of the Office of Police Oversight (OPO)</a:t>
            </a:r>
          </a:p>
          <a:p>
            <a:endParaRPr lang="en-US" dirty="0"/>
          </a:p>
          <a:p>
            <a:pPr marL="285750" indent="-285750">
              <a:buFont typeface="Arial" panose="020B0604020202020204" pitchFamily="34" charset="0"/>
              <a:buChar char="•"/>
            </a:pPr>
            <a:r>
              <a:rPr lang="en-US" dirty="0"/>
              <a:t>Establish and encourage collaborative and positive relationship between department and OPO</a:t>
            </a:r>
          </a:p>
          <a:p>
            <a:endParaRPr lang="en-US" dirty="0"/>
          </a:p>
          <a:p>
            <a:pPr marL="285750" indent="-285750">
              <a:buFont typeface="Arial" panose="020B0604020202020204" pitchFamily="34" charset="0"/>
              <a:buChar char="•"/>
            </a:pPr>
            <a:r>
              <a:rPr lang="en-US" dirty="0"/>
              <a:t>Prioritize procedural justice for both citizens and officers</a:t>
            </a:r>
          </a:p>
          <a:p>
            <a:endParaRPr lang="en-US" dirty="0"/>
          </a:p>
          <a:p>
            <a:pPr marL="285750" indent="-285750">
              <a:buFont typeface="Arial" panose="020B0604020202020204" pitchFamily="34" charset="0"/>
              <a:buChar char="•"/>
            </a:pPr>
            <a:r>
              <a:rPr lang="en-US" dirty="0"/>
              <a:t>Promote legitimacy of OPO within the department by ensuring trustworthy and unbiased motives with a genuine interest in community concerns and efficacy of law enforcement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Maintain Community Police Review Commission</a:t>
            </a:r>
          </a:p>
        </p:txBody>
      </p:sp>
    </p:spTree>
    <p:extLst>
      <p:ext uri="{BB962C8B-B14F-4D97-AF65-F5344CB8AC3E}">
        <p14:creationId xmlns:p14="http://schemas.microsoft.com/office/powerpoint/2010/main" val="4633888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D535501-6079-43FD-97FD-22D7F0E3CE01}"/>
              </a:ext>
            </a:extLst>
          </p:cNvPr>
          <p:cNvSpPr>
            <a:spLocks noGrp="1"/>
          </p:cNvSpPr>
          <p:nvPr>
            <p:ph idx="1"/>
          </p:nvPr>
        </p:nvSpPr>
        <p:spPr>
          <a:xfrm>
            <a:off x="1097280" y="1655440"/>
            <a:ext cx="10058400" cy="3760891"/>
          </a:xfrm>
        </p:spPr>
        <p:txBody>
          <a:bodyPr/>
          <a:lstStyle/>
          <a:p>
            <a:pPr lvl="1"/>
            <a:r>
              <a:rPr lang="en-US" dirty="0"/>
              <a:t>Ensures transparency in all facets of the investigations into allegations of police misconduct</a:t>
            </a:r>
          </a:p>
          <a:p>
            <a:pPr lvl="1"/>
            <a:endParaRPr lang="en-US" dirty="0"/>
          </a:p>
          <a:p>
            <a:pPr lvl="1"/>
            <a:r>
              <a:rPr lang="en-US" dirty="0"/>
              <a:t>Access to confidential personnel files </a:t>
            </a:r>
          </a:p>
          <a:p>
            <a:pPr marL="201168" lvl="1" indent="0">
              <a:buNone/>
            </a:pPr>
            <a:endParaRPr lang="en-US" dirty="0"/>
          </a:p>
          <a:p>
            <a:pPr lvl="1"/>
            <a:r>
              <a:rPr lang="en-US" dirty="0"/>
              <a:t>Promotes legitimacy and ensures authority of the oversight bodies</a:t>
            </a:r>
          </a:p>
          <a:p>
            <a:pPr marL="201168" lvl="1" indent="0">
              <a:buNone/>
            </a:pPr>
            <a:endParaRPr lang="en-US" dirty="0"/>
          </a:p>
          <a:p>
            <a:pPr lvl="1"/>
            <a:r>
              <a:rPr lang="en-US" dirty="0"/>
              <a:t>Provides framework for collaboration between APD and OPO</a:t>
            </a:r>
          </a:p>
          <a:p>
            <a:pPr marL="201168" lvl="1" indent="0">
              <a:buNone/>
            </a:pPr>
            <a:endParaRPr lang="en-US" dirty="0"/>
          </a:p>
          <a:p>
            <a:pPr lvl="1"/>
            <a:r>
              <a:rPr lang="en-US" dirty="0"/>
              <a:t>Continues the tradition of innovative and robust civilian oversight for the City of Austin</a:t>
            </a:r>
          </a:p>
        </p:txBody>
      </p:sp>
      <p:sp>
        <p:nvSpPr>
          <p:cNvPr id="3" name="Title 2">
            <a:extLst>
              <a:ext uri="{FF2B5EF4-FFF2-40B4-BE49-F238E27FC236}">
                <a16:creationId xmlns:a16="http://schemas.microsoft.com/office/drawing/2014/main" id="{C4EAAC8D-D594-427A-9470-635BDDD87AF9}"/>
              </a:ext>
            </a:extLst>
          </p:cNvPr>
          <p:cNvSpPr>
            <a:spLocks noGrp="1"/>
          </p:cNvSpPr>
          <p:nvPr>
            <p:ph type="title"/>
          </p:nvPr>
        </p:nvSpPr>
        <p:spPr/>
        <p:txBody>
          <a:bodyPr/>
          <a:lstStyle/>
          <a:p>
            <a:r>
              <a:rPr lang="en-US" dirty="0"/>
              <a:t>Why oversight should be included in contract</a:t>
            </a:r>
          </a:p>
        </p:txBody>
      </p:sp>
    </p:spTree>
    <p:extLst>
      <p:ext uri="{BB962C8B-B14F-4D97-AF65-F5344CB8AC3E}">
        <p14:creationId xmlns:p14="http://schemas.microsoft.com/office/powerpoint/2010/main" val="6341295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39FB8B4-889B-06C0-FE58-BB4007DED731}"/>
              </a:ext>
            </a:extLst>
          </p:cNvPr>
          <p:cNvSpPr>
            <a:spLocks noGrp="1"/>
          </p:cNvSpPr>
          <p:nvPr>
            <p:ph idx="1"/>
          </p:nvPr>
        </p:nvSpPr>
        <p:spPr/>
        <p:txBody>
          <a:bodyPr/>
          <a:lstStyle/>
          <a:p>
            <a:r>
              <a:rPr lang="en-US" dirty="0"/>
              <a:t>The Kroll report notes: “Improvements can always be made, and we hope that this review has helped focus on a few areas where APD’s internal affairs function and administrative process can be so improved.” </a:t>
            </a:r>
          </a:p>
          <a:p>
            <a:endParaRPr lang="en-US" dirty="0"/>
          </a:p>
          <a:p>
            <a:r>
              <a:rPr lang="en-US" dirty="0"/>
              <a:t>All, but one, of the recommendations made by Kroll are dictated by APD policy and procedures, not the Meet and Confer Agreement.</a:t>
            </a:r>
          </a:p>
          <a:p>
            <a:endParaRPr lang="en-US" dirty="0"/>
          </a:p>
        </p:txBody>
      </p:sp>
      <p:sp>
        <p:nvSpPr>
          <p:cNvPr id="3" name="Title 2">
            <a:extLst>
              <a:ext uri="{FF2B5EF4-FFF2-40B4-BE49-F238E27FC236}">
                <a16:creationId xmlns:a16="http://schemas.microsoft.com/office/drawing/2014/main" id="{B72362A1-36C0-64E1-794F-D8AD355F5A68}"/>
              </a:ext>
            </a:extLst>
          </p:cNvPr>
          <p:cNvSpPr>
            <a:spLocks noGrp="1"/>
          </p:cNvSpPr>
          <p:nvPr>
            <p:ph type="title"/>
          </p:nvPr>
        </p:nvSpPr>
        <p:spPr/>
        <p:txBody>
          <a:bodyPr>
            <a:noAutofit/>
          </a:bodyPr>
          <a:lstStyle/>
          <a:p>
            <a:r>
              <a:rPr lang="en-US" sz="4000" dirty="0"/>
              <a:t>KROLL REPORT – ISSUED MAY 31, 2022 </a:t>
            </a:r>
          </a:p>
        </p:txBody>
      </p:sp>
    </p:spTree>
    <p:extLst>
      <p:ext uri="{BB962C8B-B14F-4D97-AF65-F5344CB8AC3E}">
        <p14:creationId xmlns:p14="http://schemas.microsoft.com/office/powerpoint/2010/main" val="25075878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677D0DB-E581-95A0-9763-F5C908F8A992}"/>
              </a:ext>
            </a:extLst>
          </p:cNvPr>
          <p:cNvSpPr>
            <a:spLocks noGrp="1"/>
          </p:cNvSpPr>
          <p:nvPr>
            <p:ph idx="1"/>
          </p:nvPr>
        </p:nvSpPr>
        <p:spPr>
          <a:xfrm>
            <a:off x="755584" y="2108201"/>
            <a:ext cx="4875195" cy="3760891"/>
          </a:xfrm>
        </p:spPr>
        <p:txBody>
          <a:bodyPr/>
          <a:lstStyle/>
          <a:p>
            <a:r>
              <a:rPr lang="en-US" b="1" u="sng" dirty="0"/>
              <a:t>KROLL GUIDING PRINCIPLES</a:t>
            </a:r>
          </a:p>
          <a:p>
            <a:pPr algn="just"/>
            <a:endParaRPr lang="en-US" dirty="0"/>
          </a:p>
          <a:p>
            <a:pPr lvl="1" algn="just"/>
            <a:r>
              <a:rPr lang="en-US" dirty="0"/>
              <a:t>“Implementing a fair and objective fact-finding process that respects the rights off all individuals involved, including the person making the complaint and the officer accused of wrongdoing, is the most essential role of the internal affairs function.”</a:t>
            </a:r>
            <a:endParaRPr lang="en-US" b="1" dirty="0"/>
          </a:p>
          <a:p>
            <a:pPr lvl="1"/>
            <a:endParaRPr lang="en-US" dirty="0"/>
          </a:p>
        </p:txBody>
      </p:sp>
      <p:sp>
        <p:nvSpPr>
          <p:cNvPr id="3" name="Title 2">
            <a:extLst>
              <a:ext uri="{FF2B5EF4-FFF2-40B4-BE49-F238E27FC236}">
                <a16:creationId xmlns:a16="http://schemas.microsoft.com/office/drawing/2014/main" id="{F79DBEC9-FA33-3DFE-27D8-BBF7917F507B}"/>
              </a:ext>
            </a:extLst>
          </p:cNvPr>
          <p:cNvSpPr>
            <a:spLocks noGrp="1"/>
          </p:cNvSpPr>
          <p:nvPr>
            <p:ph type="title"/>
          </p:nvPr>
        </p:nvSpPr>
        <p:spPr/>
        <p:txBody>
          <a:bodyPr>
            <a:noAutofit/>
          </a:bodyPr>
          <a:lstStyle/>
          <a:p>
            <a:r>
              <a:rPr lang="en-US" sz="4000" dirty="0"/>
              <a:t>KROLL GUIDING PRINCIPLES – ARTICLE 16</a:t>
            </a:r>
          </a:p>
        </p:txBody>
      </p:sp>
      <p:sp>
        <p:nvSpPr>
          <p:cNvPr id="4" name="TextBox 3">
            <a:extLst>
              <a:ext uri="{FF2B5EF4-FFF2-40B4-BE49-F238E27FC236}">
                <a16:creationId xmlns:a16="http://schemas.microsoft.com/office/drawing/2014/main" id="{5E8FE649-587D-CA25-F99B-892720629919}"/>
              </a:ext>
            </a:extLst>
          </p:cNvPr>
          <p:cNvSpPr txBox="1"/>
          <p:nvPr/>
        </p:nvSpPr>
        <p:spPr>
          <a:xfrm>
            <a:off x="6280484" y="2201779"/>
            <a:ext cx="4875196" cy="2862322"/>
          </a:xfrm>
          <a:prstGeom prst="rect">
            <a:avLst/>
          </a:prstGeom>
          <a:noFill/>
        </p:spPr>
        <p:txBody>
          <a:bodyPr wrap="square" rtlCol="0">
            <a:spAutoFit/>
          </a:bodyPr>
          <a:lstStyle/>
          <a:p>
            <a:r>
              <a:rPr lang="en-US" b="1" u="sng" dirty="0"/>
              <a:t>ARTICLE 16</a:t>
            </a:r>
          </a:p>
          <a:p>
            <a:endParaRPr lang="en-US" dirty="0"/>
          </a:p>
          <a:p>
            <a:r>
              <a:rPr lang="en-US" dirty="0"/>
              <a:t>Section 1. </a:t>
            </a:r>
            <a:br>
              <a:rPr lang="en-US" dirty="0"/>
            </a:br>
            <a:r>
              <a:rPr lang="en-US" dirty="0"/>
              <a:t>b) The purpose of Civilian Oversight is:</a:t>
            </a:r>
          </a:p>
          <a:p>
            <a:pPr marL="514350" indent="-514350" algn="just">
              <a:buFont typeface="+mj-lt"/>
              <a:buAutoNum type="arabicPeriod"/>
            </a:pPr>
            <a:r>
              <a:rPr lang="en-US" dirty="0"/>
              <a:t>To assure timely, fair, impartial, and objective administrative review of complaints against police officers, while protecting the individual rights of officers and civilians;…</a:t>
            </a:r>
          </a:p>
          <a:p>
            <a:endParaRPr lang="en-US" dirty="0"/>
          </a:p>
        </p:txBody>
      </p:sp>
    </p:spTree>
    <p:extLst>
      <p:ext uri="{BB962C8B-B14F-4D97-AF65-F5344CB8AC3E}">
        <p14:creationId xmlns:p14="http://schemas.microsoft.com/office/powerpoint/2010/main" val="7913152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1">
            <a:extLst>
              <a:ext uri="{FF2B5EF4-FFF2-40B4-BE49-F238E27FC236}">
                <a16:creationId xmlns:a16="http://schemas.microsoft.com/office/drawing/2014/main" id="{59B16037-3E6F-5B71-0A93-D957F1BFA63B}"/>
              </a:ext>
            </a:extLst>
          </p:cNvPr>
          <p:cNvSpPr>
            <a:spLocks noGrp="1"/>
          </p:cNvSpPr>
          <p:nvPr>
            <p:ph idx="1"/>
          </p:nvPr>
        </p:nvSpPr>
        <p:spPr>
          <a:xfrm>
            <a:off x="755584" y="2108201"/>
            <a:ext cx="4875195" cy="3760891"/>
          </a:xfrm>
        </p:spPr>
        <p:txBody>
          <a:bodyPr>
            <a:normAutofit/>
          </a:bodyPr>
          <a:lstStyle/>
          <a:p>
            <a:r>
              <a:rPr lang="en-US" b="1" u="sng" dirty="0"/>
              <a:t>KROLL GUIDING PRINCIPLES</a:t>
            </a:r>
          </a:p>
          <a:p>
            <a:endParaRPr lang="en-US" b="1" u="sng" dirty="0"/>
          </a:p>
          <a:p>
            <a:pPr lvl="1"/>
            <a:r>
              <a:rPr lang="en-US" dirty="0"/>
              <a:t>Kroll recommends that ‘agencies should take in all complaints with restriction’. </a:t>
            </a:r>
          </a:p>
        </p:txBody>
      </p:sp>
      <p:sp>
        <p:nvSpPr>
          <p:cNvPr id="10" name="Title 2">
            <a:extLst>
              <a:ext uri="{FF2B5EF4-FFF2-40B4-BE49-F238E27FC236}">
                <a16:creationId xmlns:a16="http://schemas.microsoft.com/office/drawing/2014/main" id="{EA7B9E8E-0F8C-9E2A-D277-8C11FC885EB7}"/>
              </a:ext>
            </a:extLst>
          </p:cNvPr>
          <p:cNvSpPr>
            <a:spLocks noGrp="1"/>
          </p:cNvSpPr>
          <p:nvPr>
            <p:ph type="title"/>
          </p:nvPr>
        </p:nvSpPr>
        <p:spPr>
          <a:xfrm>
            <a:off x="1097280" y="942871"/>
            <a:ext cx="10058400" cy="587584"/>
          </a:xfrm>
        </p:spPr>
        <p:txBody>
          <a:bodyPr>
            <a:noAutofit/>
          </a:bodyPr>
          <a:lstStyle/>
          <a:p>
            <a:r>
              <a:rPr lang="en-US" sz="4000" dirty="0"/>
              <a:t>KROLL GUIDING PRINCIPLES – ARTICLE 16</a:t>
            </a:r>
          </a:p>
        </p:txBody>
      </p:sp>
      <p:sp>
        <p:nvSpPr>
          <p:cNvPr id="11" name="TextBox 10">
            <a:extLst>
              <a:ext uri="{FF2B5EF4-FFF2-40B4-BE49-F238E27FC236}">
                <a16:creationId xmlns:a16="http://schemas.microsoft.com/office/drawing/2014/main" id="{F1E383CD-B8D5-154A-B4AE-39AEB5B3FE37}"/>
              </a:ext>
            </a:extLst>
          </p:cNvPr>
          <p:cNvSpPr txBox="1"/>
          <p:nvPr/>
        </p:nvSpPr>
        <p:spPr>
          <a:xfrm>
            <a:off x="6280484" y="2201779"/>
            <a:ext cx="4875196" cy="2862322"/>
          </a:xfrm>
          <a:prstGeom prst="rect">
            <a:avLst/>
          </a:prstGeom>
          <a:noFill/>
        </p:spPr>
        <p:txBody>
          <a:bodyPr wrap="square" rtlCol="0">
            <a:spAutoFit/>
          </a:bodyPr>
          <a:lstStyle/>
          <a:p>
            <a:r>
              <a:rPr lang="en-US" b="1" u="sng" dirty="0"/>
              <a:t>ARTICLE 16</a:t>
            </a:r>
          </a:p>
          <a:p>
            <a:endParaRPr lang="en-US" dirty="0"/>
          </a:p>
          <a:p>
            <a:pPr marL="285750" indent="-285750">
              <a:buFont typeface="Arial" panose="020B0604020202020204" pitchFamily="34" charset="0"/>
              <a:buChar char="•"/>
            </a:pPr>
            <a:r>
              <a:rPr lang="en-US" dirty="0"/>
              <a:t>Section 2. Definitions </a:t>
            </a:r>
          </a:p>
          <a:p>
            <a:pPr marL="285750" indent="-285750">
              <a:buFont typeface="Arial" panose="020B0604020202020204" pitchFamily="34" charset="0"/>
              <a:buChar char="•"/>
            </a:pPr>
            <a:r>
              <a:rPr lang="en-US" dirty="0"/>
              <a:t>b) and c) allows anonymous complainants and all complaints to be received without the requirement to verify the complaint in writing before a public officer who is authorized by law to take statements under oath. </a:t>
            </a:r>
          </a:p>
          <a:p>
            <a:endParaRPr lang="en-US" dirty="0"/>
          </a:p>
        </p:txBody>
      </p:sp>
    </p:spTree>
    <p:extLst>
      <p:ext uri="{BB962C8B-B14F-4D97-AF65-F5344CB8AC3E}">
        <p14:creationId xmlns:p14="http://schemas.microsoft.com/office/powerpoint/2010/main" val="1156999481"/>
      </p:ext>
    </p:extLst>
  </p:cSld>
  <p:clrMapOvr>
    <a:masterClrMapping/>
  </p:clrMapOvr>
</p:sld>
</file>

<file path=ppt/theme/theme1.xml><?xml version="1.0" encoding="utf-8"?>
<a:theme xmlns:a="http://schemas.openxmlformats.org/drawingml/2006/main" name="RetrospectVTI">
  <a:themeElements>
    <a:clrScheme name="MONO">
      <a:dk1>
        <a:srgbClr val="000000"/>
      </a:dk1>
      <a:lt1>
        <a:srgbClr val="ECEEF7"/>
      </a:lt1>
      <a:dk2>
        <a:srgbClr val="000000"/>
      </a:dk2>
      <a:lt2>
        <a:srgbClr val="F5F8FF"/>
      </a:lt2>
      <a:accent1>
        <a:srgbClr val="ECEEF7"/>
      </a:accent1>
      <a:accent2>
        <a:srgbClr val="F5F8FF"/>
      </a:accent2>
      <a:accent3>
        <a:srgbClr val="A1A2A9"/>
      </a:accent3>
      <a:accent4>
        <a:srgbClr val="141514"/>
      </a:accent4>
      <a:accent5>
        <a:srgbClr val="000000"/>
      </a:accent5>
      <a:accent6>
        <a:srgbClr val="96969C"/>
      </a:accent6>
      <a:hlink>
        <a:srgbClr val="5F6063"/>
      </a:hlink>
      <a:folHlink>
        <a:srgbClr val="919191"/>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Sales Pitch" id="{BA0280BF-E6B4-464B-BF28-F0D2A23065D1}" vid="{A1F0DEB3-06CD-4A85-8D08-B66BE056CE0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Minimalist sales pitch</Template>
  <TotalTime>77420</TotalTime>
  <Words>1463</Words>
  <Application>Microsoft Office PowerPoint</Application>
  <PresentationFormat>Widescreen</PresentationFormat>
  <Paragraphs>142</Paragraphs>
  <Slides>17</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Century Gothic</vt:lpstr>
      <vt:lpstr>RetrospectVTI</vt:lpstr>
      <vt:lpstr>Article 16</vt:lpstr>
      <vt:lpstr>Police oversight in Austin TODAY</vt:lpstr>
      <vt:lpstr>response to city’s proposal for article 16</vt:lpstr>
      <vt:lpstr>Mission of office of police oversight</vt:lpstr>
      <vt:lpstr>Goals for article 16</vt:lpstr>
      <vt:lpstr>Why oversight should be included in contract</vt:lpstr>
      <vt:lpstr>KROLL REPORT – ISSUED MAY 31, 2022 </vt:lpstr>
      <vt:lpstr>KROLL GUIDING PRINCIPLES – ARTICLE 16</vt:lpstr>
      <vt:lpstr>KROLL GUIDING PRINCIPLES – ARTICLE 16</vt:lpstr>
      <vt:lpstr>PowerPoint Presentation</vt:lpstr>
      <vt:lpstr>Civilian oversight in major Texas cities</vt:lpstr>
      <vt:lpstr>Civilian oversight – san Antonio police department</vt:lpstr>
      <vt:lpstr>Civilian oversight – el paso</vt:lpstr>
      <vt:lpstr>Civilian oversight – dallas police department</vt:lpstr>
      <vt:lpstr>Civilian oversight – ft. worth</vt:lpstr>
      <vt:lpstr>Civilian oversight - houston</vt:lpstr>
      <vt:lpstr>FINAL THOUGHTS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Article 16</dc:title>
  <dc:creator>Jessica Garner</dc:creator>
  <cp:lastModifiedBy>Jessica Garner</cp:lastModifiedBy>
  <cp:revision>15</cp:revision>
  <dcterms:created xsi:type="dcterms:W3CDTF">2022-05-24T17:56:12Z</dcterms:created>
  <dcterms:modified xsi:type="dcterms:W3CDTF">2022-08-06T22:46:44Z</dcterms:modified>
</cp:coreProperties>
</file>